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6" r:id="rId1"/>
  </p:sldMasterIdLst>
  <p:notesMasterIdLst>
    <p:notesMasterId r:id="rId24"/>
  </p:notesMasterIdLst>
  <p:sldIdLst>
    <p:sldId id="555" r:id="rId2"/>
    <p:sldId id="686" r:id="rId3"/>
    <p:sldId id="706" r:id="rId4"/>
    <p:sldId id="690" r:id="rId5"/>
    <p:sldId id="688" r:id="rId6"/>
    <p:sldId id="697" r:id="rId7"/>
    <p:sldId id="687" r:id="rId8"/>
    <p:sldId id="689" r:id="rId9"/>
    <p:sldId id="691" r:id="rId10"/>
    <p:sldId id="702" r:id="rId11"/>
    <p:sldId id="700" r:id="rId12"/>
    <p:sldId id="695" r:id="rId13"/>
    <p:sldId id="701" r:id="rId14"/>
    <p:sldId id="703" r:id="rId15"/>
    <p:sldId id="704" r:id="rId16"/>
    <p:sldId id="705" r:id="rId17"/>
    <p:sldId id="699" r:id="rId18"/>
    <p:sldId id="693" r:id="rId19"/>
    <p:sldId id="692" r:id="rId20"/>
    <p:sldId id="696" r:id="rId21"/>
    <p:sldId id="698" r:id="rId22"/>
    <p:sldId id="565" r:id="rId23"/>
  </p:sldIdLst>
  <p:sldSz cx="12192000" cy="6858000"/>
  <p:notesSz cx="6797675" cy="9874250"/>
  <p:defaultTextStyle>
    <a:defPPr>
      <a:defRPr lang="ru-RU"/>
    </a:defPPr>
    <a:lvl1pPr marL="0" algn="l" defTabSz="91410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52" algn="l" defTabSz="91410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04" algn="l" defTabSz="91410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56" algn="l" defTabSz="91410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09" algn="l" defTabSz="91410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261" algn="l" defTabSz="91410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12" algn="l" defTabSz="91410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366" algn="l" defTabSz="91410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418" algn="l" defTabSz="91410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4" pos="7680" userDrawn="1">
          <p15:clr>
            <a:srgbClr val="A4A3A4"/>
          </p15:clr>
        </p15:guide>
        <p15:guide id="25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akoff" initials="i" lastIdx="1" clrIdx="0">
    <p:extLst/>
  </p:cmAuthor>
  <p:cmAuthor id="2" name="Дарья Матросова" initials="ДМ" lastIdx="1" clrIdx="1">
    <p:extLst>
      <p:ext uri="{19B8F6BF-5375-455C-9EA6-DF929625EA0E}">
        <p15:presenceInfo xmlns:p15="http://schemas.microsoft.com/office/powerpoint/2012/main" userId="S-1-5-21-1914697393-478509046-287829094-1551" providerId="AD"/>
      </p:ext>
    </p:extLst>
  </p:cmAuthor>
  <p:cmAuthor id="3" name="Илья Глушнев" initials="ИГ" lastIdx="2" clrIdx="2">
    <p:extLst>
      <p:ext uri="{19B8F6BF-5375-455C-9EA6-DF929625EA0E}">
        <p15:presenceInfo xmlns:p15="http://schemas.microsoft.com/office/powerpoint/2012/main" userId="S-1-5-21-1914697393-478509046-287829094-11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622A"/>
    <a:srgbClr val="F2F2F2"/>
    <a:srgbClr val="717171"/>
    <a:srgbClr val="EB9C79"/>
    <a:srgbClr val="E37645"/>
    <a:srgbClr val="EF9440"/>
    <a:srgbClr val="FF6600"/>
    <a:srgbClr val="383838"/>
    <a:srgbClr val="FFF3EB"/>
    <a:srgbClr val="FFE8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74" autoAdjust="0"/>
    <p:restoredTop sz="78815" autoAdjust="0"/>
  </p:normalViewPr>
  <p:slideViewPr>
    <p:cSldViewPr snapToGrid="0">
      <p:cViewPr varScale="1">
        <p:scale>
          <a:sx n="58" d="100"/>
          <a:sy n="58" d="100"/>
        </p:scale>
        <p:origin x="1116" y="78"/>
      </p:cViewPr>
      <p:guideLst>
        <p:guide pos="7680"/>
        <p:guide orient="horz" pos="216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>
        <p:guide orient="horz" pos="3110"/>
        <p:guide pos="2141"/>
      </p:guideLst>
    </p:cSldViewPr>
  </p:notesViewPr>
  <p:gridSpacing cx="365761" cy="36576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13E-43CC-A2D2-28A7A7135B1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13E-43CC-A2D2-28A7A7135B1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13E-43CC-A2D2-28A7A7135B1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13E-43CC-A2D2-28A7A7135B19}"/>
              </c:ext>
            </c:extLst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0.69000000000000017</c:v>
                </c:pt>
                <c:pt idx="1">
                  <c:v>0.31000000000000005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A6-4555-ACCC-9503C96F8F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6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B56-4691-90C3-39F86CF677B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B56-4691-90C3-39F86CF677B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B56-4691-90C3-39F86CF677B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B56-4691-90C3-39F86CF677B8}"/>
              </c:ext>
            </c:extLst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0.72000000000000008</c:v>
                </c:pt>
                <c:pt idx="1">
                  <c:v>0.28000000000000008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B56-4691-90C3-39F86CF677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6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9B4-4E95-B5CC-5EA80D4E92E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9B4-4E95-B5CC-5EA80D4E92E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9B4-4E95-B5CC-5EA80D4E92E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9B4-4E95-B5CC-5EA80D4E92E8}"/>
              </c:ext>
            </c:extLst>
          </c:dPt>
          <c:cat>
            <c:strRef>
              <c:f>Лист1!$A$2:$A$5</c:f>
              <c:strCache>
                <c:ptCount val="4"/>
                <c:pt idx="0">
                  <c:v>Косметическое сырье</c:v>
                </c:pt>
                <c:pt idx="1">
                  <c:v>Ароматика</c:v>
                </c:pt>
                <c:pt idx="2">
                  <c:v>Бытовая химия</c:v>
                </c:pt>
                <c:pt idx="3">
                  <c:v>Фарма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0.51</c:v>
                </c:pt>
                <c:pt idx="1">
                  <c:v>0.37000000000000005</c:v>
                </c:pt>
                <c:pt idx="2">
                  <c:v>4.0000000000000008E-2</c:v>
                </c:pt>
                <c:pt idx="3">
                  <c:v>8.0000000000000016E-2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9B4-4E95-B5CC-5EA80D4E92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60"/>
        <c:holeSize val="42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162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528-4011-9F6D-D2F18CF0553F}"/>
              </c:ext>
            </c:extLst>
          </c:dPt>
          <c:dPt>
            <c:idx val="1"/>
            <c:bubble3D val="0"/>
            <c:spPr>
              <a:solidFill>
                <a:schemeClr val="tx1">
                  <a:alpha val="2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528-4011-9F6D-D2F18CF0553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528-4011-9F6D-D2F18CF0553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528-4011-9F6D-D2F18CF0553F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528-4011-9F6D-D2F18CF055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9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000">
          <a:latin typeface="+mn-lt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162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939-4A20-9FC5-B5E2809496F1}"/>
              </c:ext>
            </c:extLst>
          </c:dPt>
          <c:dPt>
            <c:idx val="1"/>
            <c:bubble3D val="0"/>
            <c:spPr>
              <a:solidFill>
                <a:schemeClr val="tx1">
                  <a:alpha val="2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939-4A20-9FC5-B5E2809496F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939-4A20-9FC5-B5E2809496F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939-4A20-9FC5-B5E2809496F1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939-4A20-9FC5-B5E2809496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9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000">
          <a:latin typeface="+mn-lt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162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89B-4458-A50F-86E6B79BF795}"/>
              </c:ext>
            </c:extLst>
          </c:dPt>
          <c:dPt>
            <c:idx val="1"/>
            <c:bubble3D val="0"/>
            <c:spPr>
              <a:solidFill>
                <a:schemeClr val="tx1">
                  <a:alpha val="2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89B-4458-A50F-86E6B79BF79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89B-4458-A50F-86E6B79BF79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89B-4458-A50F-86E6B79BF795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89B-4458-A50F-86E6B79BF7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9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000">
          <a:latin typeface="+mn-lt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162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F09-49F5-AE0D-793930B6CF0D}"/>
              </c:ext>
            </c:extLst>
          </c:dPt>
          <c:dPt>
            <c:idx val="1"/>
            <c:bubble3D val="0"/>
            <c:spPr>
              <a:solidFill>
                <a:schemeClr val="tx1">
                  <a:alpha val="2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F09-49F5-AE0D-793930B6CF0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F09-49F5-AE0D-793930B6CF0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F09-49F5-AE0D-793930B6CF0D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F09-49F5-AE0D-793930B6CF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9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000">
          <a:latin typeface="+mn-lt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162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E21-44EB-8191-FD0E2A07B31F}"/>
              </c:ext>
            </c:extLst>
          </c:dPt>
          <c:dPt>
            <c:idx val="1"/>
            <c:bubble3D val="0"/>
            <c:spPr>
              <a:solidFill>
                <a:schemeClr val="tx1">
                  <a:alpha val="2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E21-44EB-8191-FD0E2A07B31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E21-44EB-8191-FD0E2A07B31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E21-44EB-8191-FD0E2A07B31F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E21-44EB-8191-FD0E2A07B3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9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000">
          <a:latin typeface="+mn-lt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chemeClr val="accent2"/>
                  </a:gs>
                  <a:gs pos="100000">
                    <a:schemeClr val="accent4"/>
                  </a:gs>
                </a:gsLst>
                <a:lin ang="162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461-446D-97C6-4F9EC9E668D0}"/>
              </c:ext>
            </c:extLst>
          </c:dPt>
          <c:dPt>
            <c:idx val="1"/>
            <c:bubble3D val="0"/>
            <c:spPr>
              <a:solidFill>
                <a:schemeClr val="tx1">
                  <a:alpha val="2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461-446D-97C6-4F9EC9E668D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461-446D-97C6-4F9EC9E668D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461-446D-97C6-4F9EC9E668D0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461-446D-97C6-4F9EC9E668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9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000">
          <a:latin typeface="+mn-lt"/>
        </a:defRPr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1BCA8-F940-4B2C-BED6-5BA47B679EE9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36486-6481-4517-93D6-377984602E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185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52" algn="l" defTabSz="9141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04" algn="l" defTabSz="9141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56" algn="l" defTabSz="9141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09" algn="l" defTabSz="9141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61" algn="l" defTabSz="9141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12" algn="l" defTabSz="9141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366" algn="l" defTabSz="9141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18" algn="l" defTabSz="91410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36486-6481-4517-93D6-377984602E0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6366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36486-6481-4517-93D6-377984602E0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925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36486-6481-4517-93D6-377984602E0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1789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36486-6481-4517-93D6-377984602E0D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4039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36486-6481-4517-93D6-377984602E0D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3337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36486-6481-4517-93D6-377984602E0D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5885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36486-6481-4517-93D6-377984602E0D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8544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36486-6481-4517-93D6-377984602E0D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530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36486-6481-4517-93D6-377984602E0D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6335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36486-6481-4517-93D6-377984602E0D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9637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36486-6481-4517-93D6-377984602E0D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366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36486-6481-4517-93D6-377984602E0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3739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36486-6481-4517-93D6-377984602E0D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5581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36486-6481-4517-93D6-377984602E0D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5278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36486-6481-4517-93D6-377984602E0D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581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36486-6481-4517-93D6-377984602E0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616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36486-6481-4517-93D6-377984602E0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364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36486-6481-4517-93D6-377984602E0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043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36486-6481-4517-93D6-377984602E0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498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36486-6481-4517-93D6-377984602E0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052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36486-6481-4517-93D6-377984602E0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133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36486-6481-4517-93D6-377984602E0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071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chart" Target="../charts/chart9.xml"/><Relationship Id="rId2" Type="http://schemas.openxmlformats.org/officeDocument/2006/relationships/chart" Target="../charts/chart4.xml"/><Relationship Id="rId1" Type="http://schemas.openxmlformats.org/officeDocument/2006/relationships/slideMaster" Target="../slideMasters/slideMaster1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microsoft.com/office/2007/relationships/hdphoto" Target="../media/hdphoto4.wdp"/><Relationship Id="rId4" Type="http://schemas.openxmlformats.org/officeDocument/2006/relationships/image" Target="../media/image18.png"/><Relationship Id="rId9" Type="http://schemas.microsoft.com/office/2007/relationships/hdphoto" Target="../media/hdphoto6.wdp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7"/>
          <p:cNvSpPr>
            <a:spLocks noGrp="1"/>
          </p:cNvSpPr>
          <p:nvPr>
            <p:ph type="title" hasCustomPrompt="1"/>
          </p:nvPr>
        </p:nvSpPr>
        <p:spPr>
          <a:xfrm>
            <a:off x="0" y="1140060"/>
            <a:ext cx="12191999" cy="381969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lnSpc>
                <a:spcPct val="70000"/>
              </a:lnSpc>
              <a:defRPr sz="16600" kern="100" spc="0" baseline="0">
                <a:solidFill>
                  <a:srgbClr val="FFF3EB"/>
                </a:solidFill>
                <a:latin typeface="Myriad Pro" panose="020B0503030403020204" pitchFamily="34" charset="0"/>
                <a:cs typeface="Myriad Arabic" panose="01010101010101010101" pitchFamily="50" charset="-78"/>
              </a:defRPr>
            </a:lvl1pPr>
          </a:lstStyle>
          <a:p>
            <a:r>
              <a:rPr lang="en-US" dirty="0" smtClean="0"/>
              <a:t>LEKOSTYLE</a:t>
            </a:r>
            <a:endParaRPr lang="en-US" dirty="0"/>
          </a:p>
        </p:txBody>
      </p:sp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2" r="16882"/>
          <a:stretch>
            <a:fillRect/>
          </a:stretch>
        </p:blipFill>
        <p:spPr>
          <a:xfrm rot="10800000" flipH="1" flipV="1">
            <a:off x="3703545" y="1109346"/>
            <a:ext cx="1465262" cy="147478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22" b="16522"/>
          <a:stretch>
            <a:fillRect/>
          </a:stretch>
        </p:blipFill>
        <p:spPr>
          <a:xfrm rot="10800000" flipH="1" flipV="1">
            <a:off x="7038882" y="1110140"/>
            <a:ext cx="1466850" cy="1473200"/>
          </a:xfrm>
          <a:prstGeom prst="rect">
            <a:avLst/>
          </a:prstGeom>
          <a:pattFill prst="pct5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" r="1657"/>
          <a:stretch>
            <a:fillRect/>
          </a:stretch>
        </p:blipFill>
        <p:spPr>
          <a:xfrm rot="10800000" flipH="1" flipV="1">
            <a:off x="3704362" y="2733320"/>
            <a:ext cx="1466850" cy="1473200"/>
          </a:xfrm>
          <a:prstGeom prst="rect">
            <a:avLst/>
          </a:prstGeom>
          <a:pattFill prst="pct5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</p:pic>
      <p:pic>
        <p:nvPicPr>
          <p:cNvPr id="30" name="Рисунок 2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" r="119"/>
          <a:stretch>
            <a:fillRect/>
          </a:stretch>
        </p:blipFill>
        <p:spPr>
          <a:xfrm rot="10800000" flipH="1" flipV="1">
            <a:off x="5372031" y="2733320"/>
            <a:ext cx="1466850" cy="1473200"/>
          </a:xfrm>
          <a:prstGeom prst="rect">
            <a:avLst/>
          </a:prstGeom>
          <a:pattFill prst="pct5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</p:pic>
      <p:pic>
        <p:nvPicPr>
          <p:cNvPr id="31" name="Рисунок 3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3" r="16843"/>
          <a:stretch>
            <a:fillRect/>
          </a:stretch>
        </p:blipFill>
        <p:spPr>
          <a:xfrm rot="10800000" flipH="1" flipV="1">
            <a:off x="7039699" y="2733320"/>
            <a:ext cx="1465263" cy="1473200"/>
          </a:xfrm>
          <a:prstGeom prst="rect">
            <a:avLst/>
          </a:prstGeom>
          <a:pattFill prst="pct5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</p:pic>
      <p:pic>
        <p:nvPicPr>
          <p:cNvPr id="32" name="Рисунок 3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2" r="16852"/>
          <a:stretch>
            <a:fillRect/>
          </a:stretch>
        </p:blipFill>
        <p:spPr>
          <a:xfrm rot="10800000" flipH="1" flipV="1">
            <a:off x="3710711" y="4354196"/>
            <a:ext cx="1465262" cy="1473200"/>
          </a:xfrm>
          <a:prstGeom prst="rect">
            <a:avLst/>
          </a:prstGeom>
          <a:pattFill prst="pct5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</p:pic>
      <p:pic>
        <p:nvPicPr>
          <p:cNvPr id="33" name="Рисунок 3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9" b="11619"/>
          <a:stretch>
            <a:fillRect/>
          </a:stretch>
        </p:blipFill>
        <p:spPr>
          <a:xfrm rot="10800000" flipH="1" flipV="1">
            <a:off x="5371236" y="4354196"/>
            <a:ext cx="1465262" cy="1473200"/>
          </a:xfrm>
          <a:prstGeom prst="rect">
            <a:avLst/>
          </a:prstGeom>
          <a:pattFill prst="pct5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</p:pic>
      <p:pic>
        <p:nvPicPr>
          <p:cNvPr id="34" name="Рисунок 3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6" b="16486"/>
          <a:stretch>
            <a:fillRect/>
          </a:stretch>
        </p:blipFill>
        <p:spPr>
          <a:xfrm rot="10800000" flipH="1" flipV="1">
            <a:off x="7031761" y="4354196"/>
            <a:ext cx="1465262" cy="1473200"/>
          </a:xfrm>
          <a:prstGeom prst="rect">
            <a:avLst/>
          </a:prstGeom>
          <a:pattFill prst="pct5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</p:pic>
      <p:pic>
        <p:nvPicPr>
          <p:cNvPr id="35" name="Рисунок 34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6" b="2156"/>
          <a:stretch>
            <a:fillRect/>
          </a:stretch>
        </p:blipFill>
        <p:spPr>
          <a:xfrm rot="10800000" flipH="1" flipV="1">
            <a:off x="5371214" y="1110141"/>
            <a:ext cx="1465262" cy="1473200"/>
          </a:xfrm>
          <a:prstGeom prst="rect">
            <a:avLst/>
          </a:prstGeom>
        </p:spPr>
      </p:pic>
      <p:sp>
        <p:nvSpPr>
          <p:cNvPr id="11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49050" y="179388"/>
            <a:ext cx="407988" cy="361950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900" b="1">
                <a:solidFill>
                  <a:schemeClr val="tx1">
                    <a:alpha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 smtClean="0"/>
          </a:p>
        </p:txBody>
      </p:sp>
      <p:cxnSp>
        <p:nvCxnSpPr>
          <p:cNvPr id="46" name="Прямая соединительная линия 45"/>
          <p:cNvCxnSpPr/>
          <p:nvPr userDrawn="1"/>
        </p:nvCxnSpPr>
        <p:spPr>
          <a:xfrm flipV="1">
            <a:off x="9696450" y="2711017"/>
            <a:ext cx="1443039" cy="1443037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 userDrawn="1"/>
        </p:nvCxnSpPr>
        <p:spPr>
          <a:xfrm flipV="1">
            <a:off x="1758949" y="708024"/>
            <a:ext cx="1457326" cy="1457326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 userDrawn="1"/>
        </p:nvCxnSpPr>
        <p:spPr>
          <a:xfrm flipV="1">
            <a:off x="3935412" y="5594635"/>
            <a:ext cx="720726" cy="720726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7"/>
          <p:cNvSpPr>
            <a:spLocks noGrp="1"/>
          </p:cNvSpPr>
          <p:nvPr>
            <p:ph type="body" sz="quarter" idx="40" hasCustomPrompt="1"/>
          </p:nvPr>
        </p:nvSpPr>
        <p:spPr>
          <a:xfrm>
            <a:off x="9696450" y="179103"/>
            <a:ext cx="1439862" cy="361950"/>
          </a:xfrm>
        </p:spPr>
        <p:txBody>
          <a:bodyPr tIns="0" anchor="ctr" anchorCtr="0">
            <a:noAutofit/>
          </a:bodyPr>
          <a:lstStyle>
            <a:lvl1pPr algn="r">
              <a:lnSpc>
                <a:spcPct val="100000"/>
              </a:lnSpc>
              <a:defRPr sz="900" b="0" baseline="0">
                <a:solidFill>
                  <a:schemeClr val="tx1">
                    <a:alpha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www.lekostyle.com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41" hasCustomPrompt="1"/>
          </p:nvPr>
        </p:nvSpPr>
        <p:spPr>
          <a:xfrm>
            <a:off x="334963" y="179388"/>
            <a:ext cx="1439862" cy="361950"/>
          </a:xfr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900" b="0" spc="300" baseline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LEKO STYLE</a:t>
            </a:r>
          </a:p>
        </p:txBody>
      </p:sp>
      <p:sp>
        <p:nvSpPr>
          <p:cNvPr id="20" name="Текст 7"/>
          <p:cNvSpPr>
            <a:spLocks noGrp="1"/>
          </p:cNvSpPr>
          <p:nvPr>
            <p:ph type="body" sz="quarter" idx="39" hasCustomPrompt="1"/>
          </p:nvPr>
        </p:nvSpPr>
        <p:spPr>
          <a:xfrm>
            <a:off x="3732182" y="5819615"/>
            <a:ext cx="4728022" cy="486519"/>
          </a:xfrm>
        </p:spPr>
        <p:txBody>
          <a:bodyPr tIns="164592">
            <a:noAutofit/>
          </a:bodyPr>
          <a:lstStyle>
            <a:lvl1pPr algn="ctr">
              <a:lnSpc>
                <a:spcPct val="150000"/>
              </a:lnSpc>
              <a:defRPr sz="1000" b="0" spc="3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ru-RU" dirty="0" smtClean="0"/>
              <a:t>КРАСИВЫЕ РЕШЕНИЯ</a:t>
            </a:r>
            <a:endParaRPr lang="en-US" dirty="0" smtClean="0"/>
          </a:p>
        </p:txBody>
      </p:sp>
      <p:sp>
        <p:nvSpPr>
          <p:cNvPr id="12" name="Прямоугольный треугольник 11"/>
          <p:cNvSpPr/>
          <p:nvPr userDrawn="1"/>
        </p:nvSpPr>
        <p:spPr bwMode="auto">
          <a:xfrm flipH="1">
            <a:off x="11190316" y="5775325"/>
            <a:ext cx="1001684" cy="1082675"/>
          </a:xfrm>
          <a:prstGeom prst="rtTriangle">
            <a:avLst/>
          </a:prstGeom>
          <a:solidFill>
            <a:srgbClr val="DF622A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676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iterate type="wd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49050" y="179388"/>
            <a:ext cx="407988" cy="361950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2" b="1">
                <a:solidFill>
                  <a:schemeClr val="tx1">
                    <a:alpha val="50000"/>
                  </a:schemeClr>
                </a:solidFill>
                <a:latin typeface="+mj-lt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29" name="Текст 7"/>
          <p:cNvSpPr>
            <a:spLocks noGrp="1"/>
          </p:cNvSpPr>
          <p:nvPr>
            <p:ph type="body" sz="quarter" idx="47" hasCustomPrompt="1"/>
          </p:nvPr>
        </p:nvSpPr>
        <p:spPr>
          <a:xfrm>
            <a:off x="6095300" y="179103"/>
            <a:ext cx="1439862" cy="361950"/>
          </a:xfrm>
        </p:spPr>
        <p:txBody>
          <a:bodyPr tIns="0" anchor="ctr" anchorCtr="0">
            <a:noAutofit/>
          </a:bodyPr>
          <a:lstStyle>
            <a:lvl1pPr algn="r">
              <a:lnSpc>
                <a:spcPct val="100000"/>
              </a:lnSpc>
              <a:defRPr sz="900" b="0" baseline="0">
                <a:solidFill>
                  <a:schemeClr val="tx1">
                    <a:alpha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www.lekostyle.com</a:t>
            </a:r>
          </a:p>
        </p:txBody>
      </p:sp>
      <p:sp>
        <p:nvSpPr>
          <p:cNvPr id="30" name="Текст 7"/>
          <p:cNvSpPr>
            <a:spLocks noGrp="1"/>
          </p:cNvSpPr>
          <p:nvPr>
            <p:ph type="body" sz="quarter" idx="48" hasCustomPrompt="1"/>
          </p:nvPr>
        </p:nvSpPr>
        <p:spPr>
          <a:xfrm>
            <a:off x="334963" y="179388"/>
            <a:ext cx="1439862" cy="361950"/>
          </a:xfr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900" b="0" spc="300" baseline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LEKO STYLE</a:t>
            </a:r>
          </a:p>
        </p:txBody>
      </p:sp>
      <p:sp>
        <p:nvSpPr>
          <p:cNvPr id="18" name="Текст 7"/>
          <p:cNvSpPr>
            <a:spLocks noGrp="1"/>
          </p:cNvSpPr>
          <p:nvPr>
            <p:ph type="body" sz="quarter" idx="43" hasCustomPrompt="1"/>
          </p:nvPr>
        </p:nvSpPr>
        <p:spPr>
          <a:xfrm>
            <a:off x="1056391" y="1092239"/>
            <a:ext cx="2879023" cy="349732"/>
          </a:xfrm>
        </p:spPr>
        <p:txBody>
          <a:bodyPr>
            <a:noAutofit/>
          </a:bodyPr>
          <a:lstStyle>
            <a:lvl1pPr algn="l">
              <a:lnSpc>
                <a:spcPct val="150000"/>
              </a:lnSpc>
              <a:defRPr sz="1100" b="1" baseline="0">
                <a:solidFill>
                  <a:schemeClr val="tx1"/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6" name="Текст 7"/>
          <p:cNvSpPr>
            <a:spLocks noGrp="1"/>
          </p:cNvSpPr>
          <p:nvPr>
            <p:ph type="body" sz="quarter" idx="42" hasCustomPrompt="1"/>
          </p:nvPr>
        </p:nvSpPr>
        <p:spPr>
          <a:xfrm>
            <a:off x="1056389" y="1652480"/>
            <a:ext cx="2879024" cy="1794504"/>
          </a:xfrm>
        </p:spPr>
        <p:txBody>
          <a:bodyPr>
            <a:normAutofit/>
          </a:bodyPr>
          <a:lstStyle>
            <a:lvl1pPr algn="just">
              <a:lnSpc>
                <a:spcPct val="150000"/>
              </a:lnSpc>
              <a:defRPr sz="1000" baseline="0">
                <a:solidFill>
                  <a:schemeClr val="tx1">
                    <a:lumMod val="95000"/>
                    <a:lumOff val="5000"/>
                    <a:alpha val="70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3" name="Рисунок 22"/>
          <p:cNvSpPr>
            <a:spLocks noGrp="1"/>
          </p:cNvSpPr>
          <p:nvPr>
            <p:ph type="pic" sz="quarter" idx="18"/>
          </p:nvPr>
        </p:nvSpPr>
        <p:spPr>
          <a:xfrm>
            <a:off x="5378276" y="1"/>
            <a:ext cx="5761037" cy="6857999"/>
          </a:xfrm>
          <a:custGeom>
            <a:avLst/>
            <a:gdLst>
              <a:gd name="connsiteX0" fmla="*/ 5431708 w 5761037"/>
              <a:gd name="connsiteY0" fmla="*/ 0 h 6857999"/>
              <a:gd name="connsiteX1" fmla="*/ 5761037 w 5761037"/>
              <a:gd name="connsiteY1" fmla="*/ 0 h 6857999"/>
              <a:gd name="connsiteX2" fmla="*/ 5761037 w 5761037"/>
              <a:gd name="connsiteY2" fmla="*/ 3653228 h 6857999"/>
              <a:gd name="connsiteX3" fmla="*/ 2546269 w 5761037"/>
              <a:gd name="connsiteY3" fmla="*/ 6857999 h 6857999"/>
              <a:gd name="connsiteX4" fmla="*/ 0 w 5761037"/>
              <a:gd name="connsiteY4" fmla="*/ 6857999 h 6857999"/>
              <a:gd name="connsiteX5" fmla="*/ 0 w 5761037"/>
              <a:gd name="connsiteY5" fmla="*/ 541481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61037" h="6857999">
                <a:moveTo>
                  <a:pt x="5431708" y="0"/>
                </a:moveTo>
                <a:lnTo>
                  <a:pt x="5761037" y="0"/>
                </a:lnTo>
                <a:lnTo>
                  <a:pt x="5761037" y="3653228"/>
                </a:lnTo>
                <a:lnTo>
                  <a:pt x="2546269" y="6857999"/>
                </a:lnTo>
                <a:lnTo>
                  <a:pt x="0" y="6857999"/>
                </a:lnTo>
                <a:lnTo>
                  <a:pt x="0" y="5414816"/>
                </a:lnTo>
                <a:close/>
              </a:path>
            </a:pathLst>
          </a:custGeom>
          <a:pattFill prst="pct5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marR="0" indent="0" algn="ctr" defTabSz="447247" rtl="0" eaLnBrk="1" fontAlgn="auto" latinLnBrk="0" hangingPunct="1">
              <a:lnSpc>
                <a:spcPct val="150000"/>
              </a:lnSpc>
              <a:spcBef>
                <a:spcPts val="992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lvl1pPr>
          </a:lstStyle>
          <a:p>
            <a:endParaRPr lang="en-US" dirty="0" smtClean="0"/>
          </a:p>
        </p:txBody>
      </p:sp>
      <p:sp>
        <p:nvSpPr>
          <p:cNvPr id="19" name="Текст 7"/>
          <p:cNvSpPr>
            <a:spLocks noGrp="1"/>
          </p:cNvSpPr>
          <p:nvPr>
            <p:ph type="body" sz="quarter" idx="49" hasCustomPrompt="1"/>
          </p:nvPr>
        </p:nvSpPr>
        <p:spPr>
          <a:xfrm>
            <a:off x="4656140" y="1093305"/>
            <a:ext cx="2879023" cy="349732"/>
          </a:xfrm>
        </p:spPr>
        <p:txBody>
          <a:bodyPr>
            <a:noAutofit/>
          </a:bodyPr>
          <a:lstStyle>
            <a:lvl1pPr algn="l">
              <a:lnSpc>
                <a:spcPct val="150000"/>
              </a:lnSpc>
              <a:defRPr sz="1100" b="1" baseline="0">
                <a:solidFill>
                  <a:schemeClr val="tx1"/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20" name="Текст 7"/>
          <p:cNvSpPr>
            <a:spLocks noGrp="1"/>
          </p:cNvSpPr>
          <p:nvPr>
            <p:ph type="body" sz="quarter" idx="50" hasCustomPrompt="1"/>
          </p:nvPr>
        </p:nvSpPr>
        <p:spPr>
          <a:xfrm>
            <a:off x="4656138" y="1644021"/>
            <a:ext cx="2879024" cy="1794504"/>
          </a:xfrm>
        </p:spPr>
        <p:txBody>
          <a:bodyPr>
            <a:normAutofit/>
          </a:bodyPr>
          <a:lstStyle>
            <a:lvl1pPr algn="just">
              <a:lnSpc>
                <a:spcPct val="150000"/>
              </a:lnSpc>
              <a:defRPr sz="1000" baseline="0">
                <a:solidFill>
                  <a:schemeClr val="tx1">
                    <a:lumMod val="95000"/>
                    <a:lumOff val="5000"/>
                    <a:alpha val="70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4" name="Прямоугольный треугольник 13"/>
          <p:cNvSpPr/>
          <p:nvPr userDrawn="1"/>
        </p:nvSpPr>
        <p:spPr bwMode="auto">
          <a:xfrm flipH="1">
            <a:off x="11190316" y="5775325"/>
            <a:ext cx="1001684" cy="108267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28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14:doors dir="vert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 20"/>
          <p:cNvSpPr/>
          <p:nvPr userDrawn="1"/>
        </p:nvSpPr>
        <p:spPr bwMode="auto">
          <a:xfrm>
            <a:off x="0" y="-9550"/>
            <a:ext cx="12192000" cy="6867550"/>
          </a:xfrm>
          <a:custGeom>
            <a:avLst/>
            <a:gdLst>
              <a:gd name="connsiteX0" fmla="*/ 6740969 w 12192000"/>
              <a:gd name="connsiteY0" fmla="*/ 0 h 6867550"/>
              <a:gd name="connsiteX1" fmla="*/ 12192000 w 12192000"/>
              <a:gd name="connsiteY1" fmla="*/ 0 h 6867550"/>
              <a:gd name="connsiteX2" fmla="*/ 12192000 w 12192000"/>
              <a:gd name="connsiteY2" fmla="*/ 1584319 h 6867550"/>
              <a:gd name="connsiteX3" fmla="*/ 6898158 w 12192000"/>
              <a:gd name="connsiteY3" fmla="*/ 6867550 h 6867550"/>
              <a:gd name="connsiteX4" fmla="*/ 0 w 12192000"/>
              <a:gd name="connsiteY4" fmla="*/ 6867550 h 6867550"/>
              <a:gd name="connsiteX5" fmla="*/ 0 w 12192000"/>
              <a:gd name="connsiteY5" fmla="*/ 6727455 h 686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67550">
                <a:moveTo>
                  <a:pt x="6740969" y="0"/>
                </a:moveTo>
                <a:lnTo>
                  <a:pt x="12192000" y="0"/>
                </a:lnTo>
                <a:lnTo>
                  <a:pt x="12192000" y="1584319"/>
                </a:lnTo>
                <a:lnTo>
                  <a:pt x="6898158" y="6867550"/>
                </a:lnTo>
                <a:lnTo>
                  <a:pt x="0" y="6867550"/>
                </a:lnTo>
                <a:lnTo>
                  <a:pt x="0" y="6727455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49050" y="179388"/>
            <a:ext cx="407988" cy="361950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2" b="1">
                <a:solidFill>
                  <a:schemeClr val="tx1">
                    <a:alpha val="50000"/>
                  </a:schemeClr>
                </a:solidFill>
                <a:latin typeface="+mj-lt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13" name="Текст 7"/>
          <p:cNvSpPr>
            <a:spLocks noGrp="1"/>
          </p:cNvSpPr>
          <p:nvPr>
            <p:ph type="body" sz="quarter" idx="40" hasCustomPrompt="1"/>
          </p:nvPr>
        </p:nvSpPr>
        <p:spPr>
          <a:xfrm>
            <a:off x="9696450" y="179103"/>
            <a:ext cx="1439862" cy="361950"/>
          </a:xfrm>
        </p:spPr>
        <p:txBody>
          <a:bodyPr tIns="0" anchor="ctr" anchorCtr="0">
            <a:noAutofit/>
          </a:bodyPr>
          <a:lstStyle>
            <a:lvl1pPr algn="r">
              <a:lnSpc>
                <a:spcPct val="100000"/>
              </a:lnSpc>
              <a:defRPr sz="900" b="0" baseline="0">
                <a:solidFill>
                  <a:schemeClr val="tx1">
                    <a:alpha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www.lekostyle.com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41" hasCustomPrompt="1"/>
          </p:nvPr>
        </p:nvSpPr>
        <p:spPr>
          <a:xfrm>
            <a:off x="334963" y="179388"/>
            <a:ext cx="1439862" cy="361950"/>
          </a:xfr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800" b="0" spc="300" baseline="0">
                <a:solidFill>
                  <a:schemeClr val="tx1">
                    <a:alpha val="80000"/>
                  </a:schemeClr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LEKO STYLE</a:t>
            </a:r>
          </a:p>
        </p:txBody>
      </p:sp>
      <p:sp>
        <p:nvSpPr>
          <p:cNvPr id="26" name="Shape 427"/>
          <p:cNvSpPr>
            <a:spLocks noGrp="1"/>
          </p:cNvSpPr>
          <p:nvPr>
            <p:ph type="body" sz="quarter" idx="52" hasCustomPrompt="1"/>
          </p:nvPr>
        </p:nvSpPr>
        <p:spPr>
          <a:xfrm>
            <a:off x="0" y="1043699"/>
            <a:ext cx="12192000" cy="54292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lnSpc>
                <a:spcPct val="100000"/>
              </a:lnSpc>
              <a:defRPr sz="5400" b="0" spc="-45">
                <a:solidFill>
                  <a:srgbClr val="DF62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3" name="Shape 427"/>
          <p:cNvSpPr>
            <a:spLocks noGrp="1"/>
          </p:cNvSpPr>
          <p:nvPr>
            <p:ph type="body" sz="quarter" idx="51" hasCustomPrompt="1"/>
          </p:nvPr>
        </p:nvSpPr>
        <p:spPr>
          <a:xfrm>
            <a:off x="666392" y="3445152"/>
            <a:ext cx="2158291" cy="17621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lnSpc>
                <a:spcPct val="100000"/>
              </a:lnSpc>
              <a:defRPr sz="1800" b="1" spc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3" name="Shape 427"/>
          <p:cNvSpPr>
            <a:spLocks noGrp="1"/>
          </p:cNvSpPr>
          <p:nvPr>
            <p:ph type="body" sz="quarter" idx="54" hasCustomPrompt="1"/>
          </p:nvPr>
        </p:nvSpPr>
        <p:spPr>
          <a:xfrm>
            <a:off x="3507126" y="3445152"/>
            <a:ext cx="2158291" cy="17621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lnSpc>
                <a:spcPct val="100000"/>
              </a:lnSpc>
              <a:defRPr sz="1800" b="1" spc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6" name="Shape 427"/>
          <p:cNvSpPr>
            <a:spLocks noGrp="1"/>
          </p:cNvSpPr>
          <p:nvPr>
            <p:ph type="body" sz="quarter" idx="56" hasCustomPrompt="1"/>
          </p:nvPr>
        </p:nvSpPr>
        <p:spPr>
          <a:xfrm>
            <a:off x="6427430" y="3445152"/>
            <a:ext cx="2158291" cy="17621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lnSpc>
                <a:spcPct val="100000"/>
              </a:lnSpc>
              <a:defRPr sz="1800" b="1" spc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9" name="Shape 427"/>
          <p:cNvSpPr>
            <a:spLocks noGrp="1"/>
          </p:cNvSpPr>
          <p:nvPr>
            <p:ph type="body" sz="quarter" idx="58" hasCustomPrompt="1"/>
          </p:nvPr>
        </p:nvSpPr>
        <p:spPr>
          <a:xfrm>
            <a:off x="9307155" y="3445152"/>
            <a:ext cx="2158291" cy="17621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lnSpc>
                <a:spcPct val="100000"/>
              </a:lnSpc>
              <a:defRPr sz="1800" b="1" spc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0" name="Прямоугольный треугольник 19"/>
          <p:cNvSpPr/>
          <p:nvPr userDrawn="1"/>
        </p:nvSpPr>
        <p:spPr bwMode="auto">
          <a:xfrm flipH="1">
            <a:off x="11190316" y="5775325"/>
            <a:ext cx="1001684" cy="108267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41" name="Shape 427"/>
          <p:cNvSpPr>
            <a:spLocks noGrp="1"/>
          </p:cNvSpPr>
          <p:nvPr>
            <p:ph type="body" sz="quarter" idx="59" hasCustomPrompt="1"/>
          </p:nvPr>
        </p:nvSpPr>
        <p:spPr>
          <a:xfrm>
            <a:off x="2060739" y="5207988"/>
            <a:ext cx="2158291" cy="17621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lnSpc>
                <a:spcPct val="100000"/>
              </a:lnSpc>
              <a:defRPr sz="1800" b="1" spc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2" name="Shape 427"/>
          <p:cNvSpPr>
            <a:spLocks noGrp="1"/>
          </p:cNvSpPr>
          <p:nvPr>
            <p:ph type="body" sz="quarter" idx="60" hasCustomPrompt="1"/>
          </p:nvPr>
        </p:nvSpPr>
        <p:spPr>
          <a:xfrm>
            <a:off x="4940110" y="5207988"/>
            <a:ext cx="2158291" cy="17621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lnSpc>
                <a:spcPct val="100000"/>
              </a:lnSpc>
              <a:defRPr sz="1800" b="1" spc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3" name="Shape 427"/>
          <p:cNvSpPr>
            <a:spLocks noGrp="1"/>
          </p:cNvSpPr>
          <p:nvPr>
            <p:ph type="body" sz="quarter" idx="61" hasCustomPrompt="1"/>
          </p:nvPr>
        </p:nvSpPr>
        <p:spPr>
          <a:xfrm>
            <a:off x="7821777" y="5207988"/>
            <a:ext cx="2158291" cy="17621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ctr">
              <a:lnSpc>
                <a:spcPct val="100000"/>
              </a:lnSpc>
              <a:defRPr sz="1800" b="1" spc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54" name="Freeform 933"/>
          <p:cNvSpPr>
            <a:spLocks noEditPoints="1"/>
          </p:cNvSpPr>
          <p:nvPr userDrawn="1"/>
        </p:nvSpPr>
        <p:spPr bwMode="auto">
          <a:xfrm>
            <a:off x="1499987" y="2577287"/>
            <a:ext cx="524077" cy="522510"/>
          </a:xfrm>
          <a:custGeom>
            <a:avLst/>
            <a:gdLst>
              <a:gd name="T0" fmla="*/ 293 w 442"/>
              <a:gd name="T1" fmla="*/ 122 h 442"/>
              <a:gd name="T2" fmla="*/ 312 w 442"/>
              <a:gd name="T3" fmla="*/ 188 h 442"/>
              <a:gd name="T4" fmla="*/ 243 w 442"/>
              <a:gd name="T5" fmla="*/ 251 h 442"/>
              <a:gd name="T6" fmla="*/ 240 w 442"/>
              <a:gd name="T7" fmla="*/ 251 h 442"/>
              <a:gd name="T8" fmla="*/ 240 w 442"/>
              <a:gd name="T9" fmla="*/ 262 h 442"/>
              <a:gd name="T10" fmla="*/ 221 w 442"/>
              <a:gd name="T11" fmla="*/ 281 h 442"/>
              <a:gd name="T12" fmla="*/ 202 w 442"/>
              <a:gd name="T13" fmla="*/ 262 h 442"/>
              <a:gd name="T14" fmla="*/ 202 w 442"/>
              <a:gd name="T15" fmla="*/ 247 h 442"/>
              <a:gd name="T16" fmla="*/ 243 w 442"/>
              <a:gd name="T17" fmla="*/ 212 h 442"/>
              <a:gd name="T18" fmla="*/ 274 w 442"/>
              <a:gd name="T19" fmla="*/ 183 h 442"/>
              <a:gd name="T20" fmla="*/ 264 w 442"/>
              <a:gd name="T21" fmla="*/ 148 h 442"/>
              <a:gd name="T22" fmla="*/ 220 w 442"/>
              <a:gd name="T23" fmla="*/ 132 h 442"/>
              <a:gd name="T24" fmla="*/ 175 w 442"/>
              <a:gd name="T25" fmla="*/ 164 h 442"/>
              <a:gd name="T26" fmla="*/ 156 w 442"/>
              <a:gd name="T27" fmla="*/ 183 h 442"/>
              <a:gd name="T28" fmla="*/ 136 w 442"/>
              <a:gd name="T29" fmla="*/ 164 h 442"/>
              <a:gd name="T30" fmla="*/ 220 w 442"/>
              <a:gd name="T31" fmla="*/ 94 h 442"/>
              <a:gd name="T32" fmla="*/ 293 w 442"/>
              <a:gd name="T33" fmla="*/ 122 h 442"/>
              <a:gd name="T34" fmla="*/ 220 w 442"/>
              <a:gd name="T35" fmla="*/ 298 h 442"/>
              <a:gd name="T36" fmla="*/ 203 w 442"/>
              <a:gd name="T37" fmla="*/ 305 h 442"/>
              <a:gd name="T38" fmla="*/ 196 w 442"/>
              <a:gd name="T39" fmla="*/ 322 h 442"/>
              <a:gd name="T40" fmla="*/ 203 w 442"/>
              <a:gd name="T41" fmla="*/ 339 h 442"/>
              <a:gd name="T42" fmla="*/ 220 w 442"/>
              <a:gd name="T43" fmla="*/ 346 h 442"/>
              <a:gd name="T44" fmla="*/ 237 w 442"/>
              <a:gd name="T45" fmla="*/ 339 h 442"/>
              <a:gd name="T46" fmla="*/ 244 w 442"/>
              <a:gd name="T47" fmla="*/ 322 h 442"/>
              <a:gd name="T48" fmla="*/ 237 w 442"/>
              <a:gd name="T49" fmla="*/ 305 h 442"/>
              <a:gd name="T50" fmla="*/ 220 w 442"/>
              <a:gd name="T51" fmla="*/ 298 h 442"/>
              <a:gd name="T52" fmla="*/ 442 w 442"/>
              <a:gd name="T53" fmla="*/ 221 h 442"/>
              <a:gd name="T54" fmla="*/ 221 w 442"/>
              <a:gd name="T55" fmla="*/ 442 h 442"/>
              <a:gd name="T56" fmla="*/ 0 w 442"/>
              <a:gd name="T57" fmla="*/ 221 h 442"/>
              <a:gd name="T58" fmla="*/ 221 w 442"/>
              <a:gd name="T59" fmla="*/ 0 h 442"/>
              <a:gd name="T60" fmla="*/ 442 w 442"/>
              <a:gd name="T61" fmla="*/ 221 h 442"/>
              <a:gd name="T62" fmla="*/ 404 w 442"/>
              <a:gd name="T63" fmla="*/ 221 h 442"/>
              <a:gd name="T64" fmla="*/ 221 w 442"/>
              <a:gd name="T65" fmla="*/ 38 h 442"/>
              <a:gd name="T66" fmla="*/ 38 w 442"/>
              <a:gd name="T67" fmla="*/ 221 h 442"/>
              <a:gd name="T68" fmla="*/ 221 w 442"/>
              <a:gd name="T69" fmla="*/ 403 h 442"/>
              <a:gd name="T70" fmla="*/ 404 w 442"/>
              <a:gd name="T71" fmla="*/ 221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42" h="442">
                <a:moveTo>
                  <a:pt x="293" y="122"/>
                </a:moveTo>
                <a:cubicBezTo>
                  <a:pt x="308" y="139"/>
                  <a:pt x="315" y="163"/>
                  <a:pt x="312" y="188"/>
                </a:cubicBezTo>
                <a:cubicBezTo>
                  <a:pt x="306" y="234"/>
                  <a:pt x="273" y="251"/>
                  <a:pt x="243" y="251"/>
                </a:cubicBezTo>
                <a:cubicBezTo>
                  <a:pt x="241" y="251"/>
                  <a:pt x="240" y="251"/>
                  <a:pt x="240" y="251"/>
                </a:cubicBezTo>
                <a:cubicBezTo>
                  <a:pt x="240" y="262"/>
                  <a:pt x="240" y="262"/>
                  <a:pt x="240" y="262"/>
                </a:cubicBezTo>
                <a:cubicBezTo>
                  <a:pt x="240" y="273"/>
                  <a:pt x="232" y="281"/>
                  <a:pt x="221" y="281"/>
                </a:cubicBezTo>
                <a:cubicBezTo>
                  <a:pt x="210" y="281"/>
                  <a:pt x="202" y="273"/>
                  <a:pt x="202" y="262"/>
                </a:cubicBezTo>
                <a:cubicBezTo>
                  <a:pt x="202" y="247"/>
                  <a:pt x="202" y="247"/>
                  <a:pt x="202" y="247"/>
                </a:cubicBezTo>
                <a:cubicBezTo>
                  <a:pt x="202" y="231"/>
                  <a:pt x="208" y="212"/>
                  <a:pt x="243" y="212"/>
                </a:cubicBezTo>
                <a:cubicBezTo>
                  <a:pt x="261" y="212"/>
                  <a:pt x="271" y="202"/>
                  <a:pt x="274" y="183"/>
                </a:cubicBezTo>
                <a:cubicBezTo>
                  <a:pt x="274" y="177"/>
                  <a:pt x="275" y="160"/>
                  <a:pt x="264" y="148"/>
                </a:cubicBezTo>
                <a:cubicBezTo>
                  <a:pt x="255" y="137"/>
                  <a:pt x="240" y="132"/>
                  <a:pt x="220" y="132"/>
                </a:cubicBezTo>
                <a:cubicBezTo>
                  <a:pt x="176" y="132"/>
                  <a:pt x="175" y="160"/>
                  <a:pt x="175" y="164"/>
                </a:cubicBezTo>
                <a:cubicBezTo>
                  <a:pt x="175" y="174"/>
                  <a:pt x="166" y="183"/>
                  <a:pt x="156" y="183"/>
                </a:cubicBezTo>
                <a:cubicBezTo>
                  <a:pt x="145" y="183"/>
                  <a:pt x="136" y="174"/>
                  <a:pt x="136" y="164"/>
                </a:cubicBezTo>
                <a:cubicBezTo>
                  <a:pt x="136" y="144"/>
                  <a:pt x="151" y="94"/>
                  <a:pt x="220" y="94"/>
                </a:cubicBezTo>
                <a:cubicBezTo>
                  <a:pt x="259" y="94"/>
                  <a:pt x="281" y="109"/>
                  <a:pt x="293" y="122"/>
                </a:cubicBezTo>
                <a:close/>
                <a:moveTo>
                  <a:pt x="220" y="298"/>
                </a:moveTo>
                <a:cubicBezTo>
                  <a:pt x="213" y="298"/>
                  <a:pt x="207" y="300"/>
                  <a:pt x="203" y="305"/>
                </a:cubicBezTo>
                <a:cubicBezTo>
                  <a:pt x="198" y="309"/>
                  <a:pt x="196" y="316"/>
                  <a:pt x="196" y="322"/>
                </a:cubicBezTo>
                <a:cubicBezTo>
                  <a:pt x="196" y="328"/>
                  <a:pt x="198" y="334"/>
                  <a:pt x="203" y="339"/>
                </a:cubicBezTo>
                <a:cubicBezTo>
                  <a:pt x="207" y="343"/>
                  <a:pt x="213" y="346"/>
                  <a:pt x="220" y="346"/>
                </a:cubicBezTo>
                <a:cubicBezTo>
                  <a:pt x="226" y="346"/>
                  <a:pt x="232" y="343"/>
                  <a:pt x="237" y="339"/>
                </a:cubicBezTo>
                <a:cubicBezTo>
                  <a:pt x="241" y="334"/>
                  <a:pt x="244" y="328"/>
                  <a:pt x="244" y="322"/>
                </a:cubicBezTo>
                <a:cubicBezTo>
                  <a:pt x="244" y="316"/>
                  <a:pt x="241" y="309"/>
                  <a:pt x="237" y="305"/>
                </a:cubicBezTo>
                <a:cubicBezTo>
                  <a:pt x="232" y="300"/>
                  <a:pt x="226" y="298"/>
                  <a:pt x="220" y="298"/>
                </a:cubicBezTo>
                <a:close/>
                <a:moveTo>
                  <a:pt x="442" y="221"/>
                </a:moveTo>
                <a:cubicBezTo>
                  <a:pt x="442" y="343"/>
                  <a:pt x="343" y="442"/>
                  <a:pt x="221" y="442"/>
                </a:cubicBezTo>
                <a:cubicBezTo>
                  <a:pt x="99" y="442"/>
                  <a:pt x="0" y="343"/>
                  <a:pt x="0" y="221"/>
                </a:cubicBezTo>
                <a:cubicBezTo>
                  <a:pt x="0" y="99"/>
                  <a:pt x="99" y="0"/>
                  <a:pt x="221" y="0"/>
                </a:cubicBezTo>
                <a:cubicBezTo>
                  <a:pt x="343" y="0"/>
                  <a:pt x="442" y="99"/>
                  <a:pt x="442" y="221"/>
                </a:cubicBezTo>
                <a:close/>
                <a:moveTo>
                  <a:pt x="404" y="221"/>
                </a:moveTo>
                <a:cubicBezTo>
                  <a:pt x="404" y="120"/>
                  <a:pt x="322" y="38"/>
                  <a:pt x="221" y="38"/>
                </a:cubicBezTo>
                <a:cubicBezTo>
                  <a:pt x="120" y="38"/>
                  <a:pt x="38" y="120"/>
                  <a:pt x="38" y="221"/>
                </a:cubicBezTo>
                <a:cubicBezTo>
                  <a:pt x="38" y="322"/>
                  <a:pt x="120" y="403"/>
                  <a:pt x="221" y="403"/>
                </a:cubicBezTo>
                <a:cubicBezTo>
                  <a:pt x="322" y="403"/>
                  <a:pt x="404" y="322"/>
                  <a:pt x="404" y="221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45842" tIns="22921" rIns="45842" bIns="22921" numCol="1" anchor="t" anchorCtr="0" compatLnSpc="1">
            <a:prstTxWarp prst="textNoShape">
              <a:avLst/>
            </a:prstTxWarp>
          </a:bodyPr>
          <a:lstStyle/>
          <a:p>
            <a:endParaRPr lang="en-US" sz="902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5" name="Freeform 949"/>
          <p:cNvSpPr>
            <a:spLocks noEditPoints="1"/>
          </p:cNvSpPr>
          <p:nvPr userDrawn="1"/>
        </p:nvSpPr>
        <p:spPr bwMode="auto">
          <a:xfrm>
            <a:off x="4322663" y="2645543"/>
            <a:ext cx="527216" cy="385998"/>
          </a:xfrm>
          <a:custGeom>
            <a:avLst/>
            <a:gdLst>
              <a:gd name="T0" fmla="*/ 439 w 446"/>
              <a:gd name="T1" fmla="*/ 92 h 326"/>
              <a:gd name="T2" fmla="*/ 358 w 446"/>
              <a:gd name="T3" fmla="*/ 6 h 326"/>
              <a:gd name="T4" fmla="*/ 344 w 446"/>
              <a:gd name="T5" fmla="*/ 0 h 326"/>
              <a:gd name="T6" fmla="*/ 103 w 446"/>
              <a:gd name="T7" fmla="*/ 0 h 326"/>
              <a:gd name="T8" fmla="*/ 89 w 446"/>
              <a:gd name="T9" fmla="*/ 6 h 326"/>
              <a:gd name="T10" fmla="*/ 7 w 446"/>
              <a:gd name="T11" fmla="*/ 92 h 326"/>
              <a:gd name="T12" fmla="*/ 8 w 446"/>
              <a:gd name="T13" fmla="*/ 119 h 326"/>
              <a:gd name="T14" fmla="*/ 210 w 446"/>
              <a:gd name="T15" fmla="*/ 321 h 326"/>
              <a:gd name="T16" fmla="*/ 223 w 446"/>
              <a:gd name="T17" fmla="*/ 326 h 326"/>
              <a:gd name="T18" fmla="*/ 237 w 446"/>
              <a:gd name="T19" fmla="*/ 321 h 326"/>
              <a:gd name="T20" fmla="*/ 439 w 446"/>
              <a:gd name="T21" fmla="*/ 119 h 326"/>
              <a:gd name="T22" fmla="*/ 439 w 446"/>
              <a:gd name="T23" fmla="*/ 92 h 326"/>
              <a:gd name="T24" fmla="*/ 134 w 446"/>
              <a:gd name="T25" fmla="*/ 120 h 326"/>
              <a:gd name="T26" fmla="*/ 169 w 446"/>
              <a:gd name="T27" fmla="*/ 224 h 326"/>
              <a:gd name="T28" fmla="*/ 65 w 446"/>
              <a:gd name="T29" fmla="*/ 120 h 326"/>
              <a:gd name="T30" fmla="*/ 134 w 446"/>
              <a:gd name="T31" fmla="*/ 120 h 326"/>
              <a:gd name="T32" fmla="*/ 240 w 446"/>
              <a:gd name="T33" fmla="*/ 38 h 326"/>
              <a:gd name="T34" fmla="*/ 271 w 446"/>
              <a:gd name="T35" fmla="*/ 86 h 326"/>
              <a:gd name="T36" fmla="*/ 176 w 446"/>
              <a:gd name="T37" fmla="*/ 86 h 326"/>
              <a:gd name="T38" fmla="*/ 207 w 446"/>
              <a:gd name="T39" fmla="*/ 38 h 326"/>
              <a:gd name="T40" fmla="*/ 240 w 446"/>
              <a:gd name="T41" fmla="*/ 38 h 326"/>
              <a:gd name="T42" fmla="*/ 223 w 446"/>
              <a:gd name="T43" fmla="*/ 280 h 326"/>
              <a:gd name="T44" fmla="*/ 223 w 446"/>
              <a:gd name="T45" fmla="*/ 279 h 326"/>
              <a:gd name="T46" fmla="*/ 169 w 446"/>
              <a:gd name="T47" fmla="*/ 120 h 326"/>
              <a:gd name="T48" fmla="*/ 277 w 446"/>
              <a:gd name="T49" fmla="*/ 120 h 326"/>
              <a:gd name="T50" fmla="*/ 223 w 446"/>
              <a:gd name="T51" fmla="*/ 279 h 326"/>
              <a:gd name="T52" fmla="*/ 223 w 446"/>
              <a:gd name="T53" fmla="*/ 280 h 326"/>
              <a:gd name="T54" fmla="*/ 313 w 446"/>
              <a:gd name="T55" fmla="*/ 120 h 326"/>
              <a:gd name="T56" fmla="*/ 381 w 446"/>
              <a:gd name="T57" fmla="*/ 120 h 326"/>
              <a:gd name="T58" fmla="*/ 277 w 446"/>
              <a:gd name="T59" fmla="*/ 224 h 326"/>
              <a:gd name="T60" fmla="*/ 313 w 446"/>
              <a:gd name="T61" fmla="*/ 120 h 326"/>
              <a:gd name="T62" fmla="*/ 383 w 446"/>
              <a:gd name="T63" fmla="*/ 86 h 326"/>
              <a:gd name="T64" fmla="*/ 310 w 446"/>
              <a:gd name="T65" fmla="*/ 86 h 326"/>
              <a:gd name="T66" fmla="*/ 279 w 446"/>
              <a:gd name="T67" fmla="*/ 38 h 326"/>
              <a:gd name="T68" fmla="*/ 336 w 446"/>
              <a:gd name="T69" fmla="*/ 38 h 326"/>
              <a:gd name="T70" fmla="*/ 383 w 446"/>
              <a:gd name="T71" fmla="*/ 86 h 326"/>
              <a:gd name="T72" fmla="*/ 111 w 446"/>
              <a:gd name="T73" fmla="*/ 38 h 326"/>
              <a:gd name="T74" fmla="*/ 168 w 446"/>
              <a:gd name="T75" fmla="*/ 38 h 326"/>
              <a:gd name="T76" fmla="*/ 137 w 446"/>
              <a:gd name="T77" fmla="*/ 86 h 326"/>
              <a:gd name="T78" fmla="*/ 64 w 446"/>
              <a:gd name="T79" fmla="*/ 86 h 326"/>
              <a:gd name="T80" fmla="*/ 111 w 446"/>
              <a:gd name="T81" fmla="*/ 38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46" h="326">
                <a:moveTo>
                  <a:pt x="439" y="92"/>
                </a:moveTo>
                <a:cubicBezTo>
                  <a:pt x="358" y="6"/>
                  <a:pt x="358" y="6"/>
                  <a:pt x="358" y="6"/>
                </a:cubicBezTo>
                <a:cubicBezTo>
                  <a:pt x="354" y="2"/>
                  <a:pt x="349" y="0"/>
                  <a:pt x="344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97" y="0"/>
                  <a:pt x="92" y="2"/>
                  <a:pt x="89" y="6"/>
                </a:cubicBezTo>
                <a:cubicBezTo>
                  <a:pt x="7" y="92"/>
                  <a:pt x="7" y="92"/>
                  <a:pt x="7" y="92"/>
                </a:cubicBezTo>
                <a:cubicBezTo>
                  <a:pt x="0" y="100"/>
                  <a:pt x="1" y="111"/>
                  <a:pt x="8" y="119"/>
                </a:cubicBezTo>
                <a:cubicBezTo>
                  <a:pt x="210" y="321"/>
                  <a:pt x="210" y="321"/>
                  <a:pt x="210" y="321"/>
                </a:cubicBezTo>
                <a:cubicBezTo>
                  <a:pt x="213" y="324"/>
                  <a:pt x="218" y="326"/>
                  <a:pt x="223" y="326"/>
                </a:cubicBezTo>
                <a:cubicBezTo>
                  <a:pt x="228" y="326"/>
                  <a:pt x="233" y="324"/>
                  <a:pt x="237" y="321"/>
                </a:cubicBezTo>
                <a:cubicBezTo>
                  <a:pt x="439" y="119"/>
                  <a:pt x="439" y="119"/>
                  <a:pt x="439" y="119"/>
                </a:cubicBezTo>
                <a:cubicBezTo>
                  <a:pt x="446" y="111"/>
                  <a:pt x="446" y="100"/>
                  <a:pt x="439" y="92"/>
                </a:cubicBezTo>
                <a:close/>
                <a:moveTo>
                  <a:pt x="134" y="120"/>
                </a:moveTo>
                <a:cubicBezTo>
                  <a:pt x="169" y="224"/>
                  <a:pt x="169" y="224"/>
                  <a:pt x="169" y="224"/>
                </a:cubicBezTo>
                <a:cubicBezTo>
                  <a:pt x="65" y="120"/>
                  <a:pt x="65" y="120"/>
                  <a:pt x="65" y="120"/>
                </a:cubicBezTo>
                <a:lnTo>
                  <a:pt x="134" y="120"/>
                </a:lnTo>
                <a:close/>
                <a:moveTo>
                  <a:pt x="240" y="38"/>
                </a:moveTo>
                <a:cubicBezTo>
                  <a:pt x="271" y="86"/>
                  <a:pt x="271" y="86"/>
                  <a:pt x="271" y="86"/>
                </a:cubicBezTo>
                <a:cubicBezTo>
                  <a:pt x="176" y="86"/>
                  <a:pt x="176" y="86"/>
                  <a:pt x="176" y="86"/>
                </a:cubicBezTo>
                <a:cubicBezTo>
                  <a:pt x="207" y="38"/>
                  <a:pt x="207" y="38"/>
                  <a:pt x="207" y="38"/>
                </a:cubicBezTo>
                <a:lnTo>
                  <a:pt x="240" y="38"/>
                </a:lnTo>
                <a:close/>
                <a:moveTo>
                  <a:pt x="223" y="280"/>
                </a:moveTo>
                <a:cubicBezTo>
                  <a:pt x="223" y="279"/>
                  <a:pt x="223" y="279"/>
                  <a:pt x="223" y="279"/>
                </a:cubicBezTo>
                <a:cubicBezTo>
                  <a:pt x="169" y="120"/>
                  <a:pt x="169" y="120"/>
                  <a:pt x="169" y="120"/>
                </a:cubicBezTo>
                <a:cubicBezTo>
                  <a:pt x="277" y="120"/>
                  <a:pt x="277" y="120"/>
                  <a:pt x="277" y="120"/>
                </a:cubicBezTo>
                <a:cubicBezTo>
                  <a:pt x="223" y="279"/>
                  <a:pt x="223" y="279"/>
                  <a:pt x="223" y="279"/>
                </a:cubicBezTo>
                <a:lnTo>
                  <a:pt x="223" y="280"/>
                </a:lnTo>
                <a:close/>
                <a:moveTo>
                  <a:pt x="313" y="120"/>
                </a:moveTo>
                <a:cubicBezTo>
                  <a:pt x="381" y="120"/>
                  <a:pt x="381" y="120"/>
                  <a:pt x="381" y="120"/>
                </a:cubicBezTo>
                <a:cubicBezTo>
                  <a:pt x="277" y="224"/>
                  <a:pt x="277" y="224"/>
                  <a:pt x="277" y="224"/>
                </a:cubicBezTo>
                <a:lnTo>
                  <a:pt x="313" y="120"/>
                </a:lnTo>
                <a:close/>
                <a:moveTo>
                  <a:pt x="383" y="86"/>
                </a:moveTo>
                <a:cubicBezTo>
                  <a:pt x="310" y="86"/>
                  <a:pt x="310" y="86"/>
                  <a:pt x="310" y="86"/>
                </a:cubicBezTo>
                <a:cubicBezTo>
                  <a:pt x="279" y="38"/>
                  <a:pt x="279" y="38"/>
                  <a:pt x="279" y="38"/>
                </a:cubicBezTo>
                <a:cubicBezTo>
                  <a:pt x="336" y="38"/>
                  <a:pt x="336" y="38"/>
                  <a:pt x="336" y="38"/>
                </a:cubicBezTo>
                <a:lnTo>
                  <a:pt x="383" y="86"/>
                </a:lnTo>
                <a:close/>
                <a:moveTo>
                  <a:pt x="111" y="38"/>
                </a:moveTo>
                <a:cubicBezTo>
                  <a:pt x="168" y="38"/>
                  <a:pt x="168" y="38"/>
                  <a:pt x="168" y="38"/>
                </a:cubicBezTo>
                <a:cubicBezTo>
                  <a:pt x="137" y="86"/>
                  <a:pt x="137" y="86"/>
                  <a:pt x="137" y="86"/>
                </a:cubicBezTo>
                <a:cubicBezTo>
                  <a:pt x="64" y="86"/>
                  <a:pt x="64" y="86"/>
                  <a:pt x="64" y="86"/>
                </a:cubicBezTo>
                <a:lnTo>
                  <a:pt x="111" y="38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45842" tIns="22921" rIns="45842" bIns="22921" numCol="1" anchor="t" anchorCtr="0" compatLnSpc="1">
            <a:prstTxWarp prst="textNoShape">
              <a:avLst/>
            </a:prstTxWarp>
          </a:bodyPr>
          <a:lstStyle/>
          <a:p>
            <a:endParaRPr lang="en-US" sz="902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6" name="Freeform 973"/>
          <p:cNvSpPr>
            <a:spLocks noEditPoints="1"/>
          </p:cNvSpPr>
          <p:nvPr userDrawn="1"/>
        </p:nvSpPr>
        <p:spPr bwMode="auto">
          <a:xfrm>
            <a:off x="10156396" y="2645543"/>
            <a:ext cx="517802" cy="385998"/>
          </a:xfrm>
          <a:custGeom>
            <a:avLst/>
            <a:gdLst>
              <a:gd name="T0" fmla="*/ 170 w 438"/>
              <a:gd name="T1" fmla="*/ 203 h 327"/>
              <a:gd name="T2" fmla="*/ 272 w 438"/>
              <a:gd name="T3" fmla="*/ 101 h 327"/>
              <a:gd name="T4" fmla="*/ 170 w 438"/>
              <a:gd name="T5" fmla="*/ 0 h 327"/>
              <a:gd name="T6" fmla="*/ 69 w 438"/>
              <a:gd name="T7" fmla="*/ 101 h 327"/>
              <a:gd name="T8" fmla="*/ 170 w 438"/>
              <a:gd name="T9" fmla="*/ 203 h 327"/>
              <a:gd name="T10" fmla="*/ 170 w 438"/>
              <a:gd name="T11" fmla="*/ 38 h 327"/>
              <a:gd name="T12" fmla="*/ 234 w 438"/>
              <a:gd name="T13" fmla="*/ 101 h 327"/>
              <a:gd name="T14" fmla="*/ 170 w 438"/>
              <a:gd name="T15" fmla="*/ 165 h 327"/>
              <a:gd name="T16" fmla="*/ 107 w 438"/>
              <a:gd name="T17" fmla="*/ 101 h 327"/>
              <a:gd name="T18" fmla="*/ 170 w 438"/>
              <a:gd name="T19" fmla="*/ 38 h 327"/>
              <a:gd name="T20" fmla="*/ 217 w 438"/>
              <a:gd name="T21" fmla="*/ 213 h 327"/>
              <a:gd name="T22" fmla="*/ 201 w 438"/>
              <a:gd name="T23" fmla="*/ 214 h 327"/>
              <a:gd name="T24" fmla="*/ 170 w 438"/>
              <a:gd name="T25" fmla="*/ 233 h 327"/>
              <a:gd name="T26" fmla="*/ 140 w 438"/>
              <a:gd name="T27" fmla="*/ 214 h 327"/>
              <a:gd name="T28" fmla="*/ 124 w 438"/>
              <a:gd name="T29" fmla="*/ 213 h 327"/>
              <a:gd name="T30" fmla="*/ 0 w 438"/>
              <a:gd name="T31" fmla="*/ 307 h 327"/>
              <a:gd name="T32" fmla="*/ 19 w 438"/>
              <a:gd name="T33" fmla="*/ 327 h 327"/>
              <a:gd name="T34" fmla="*/ 321 w 438"/>
              <a:gd name="T35" fmla="*/ 327 h 327"/>
              <a:gd name="T36" fmla="*/ 341 w 438"/>
              <a:gd name="T37" fmla="*/ 307 h 327"/>
              <a:gd name="T38" fmla="*/ 217 w 438"/>
              <a:gd name="T39" fmla="*/ 213 h 327"/>
              <a:gd name="T40" fmla="*/ 54 w 438"/>
              <a:gd name="T41" fmla="*/ 288 h 327"/>
              <a:gd name="T42" fmla="*/ 128 w 438"/>
              <a:gd name="T43" fmla="*/ 252 h 327"/>
              <a:gd name="T44" fmla="*/ 160 w 438"/>
              <a:gd name="T45" fmla="*/ 272 h 327"/>
              <a:gd name="T46" fmla="*/ 180 w 438"/>
              <a:gd name="T47" fmla="*/ 272 h 327"/>
              <a:gd name="T48" fmla="*/ 213 w 438"/>
              <a:gd name="T49" fmla="*/ 252 h 327"/>
              <a:gd name="T50" fmla="*/ 287 w 438"/>
              <a:gd name="T51" fmla="*/ 288 h 327"/>
              <a:gd name="T52" fmla="*/ 54 w 438"/>
              <a:gd name="T53" fmla="*/ 288 h 327"/>
              <a:gd name="T54" fmla="*/ 438 w 438"/>
              <a:gd name="T55" fmla="*/ 274 h 327"/>
              <a:gd name="T56" fmla="*/ 423 w 438"/>
              <a:gd name="T57" fmla="*/ 288 h 327"/>
              <a:gd name="T58" fmla="*/ 359 w 438"/>
              <a:gd name="T59" fmla="*/ 288 h 327"/>
              <a:gd name="T60" fmla="*/ 344 w 438"/>
              <a:gd name="T61" fmla="*/ 274 h 327"/>
              <a:gd name="T62" fmla="*/ 359 w 438"/>
              <a:gd name="T63" fmla="*/ 259 h 327"/>
              <a:gd name="T64" fmla="*/ 402 w 438"/>
              <a:gd name="T65" fmla="*/ 259 h 327"/>
              <a:gd name="T66" fmla="*/ 369 w 438"/>
              <a:gd name="T67" fmla="*/ 234 h 327"/>
              <a:gd name="T68" fmla="*/ 363 w 438"/>
              <a:gd name="T69" fmla="*/ 215 h 327"/>
              <a:gd name="T70" fmla="*/ 383 w 438"/>
              <a:gd name="T71" fmla="*/ 209 h 327"/>
              <a:gd name="T72" fmla="*/ 438 w 438"/>
              <a:gd name="T73" fmla="*/ 274 h 327"/>
              <a:gd name="T74" fmla="*/ 357 w 438"/>
              <a:gd name="T75" fmla="*/ 147 h 327"/>
              <a:gd name="T76" fmla="*/ 318 w 438"/>
              <a:gd name="T77" fmla="*/ 109 h 327"/>
              <a:gd name="T78" fmla="*/ 304 w 438"/>
              <a:gd name="T79" fmla="*/ 112 h 327"/>
              <a:gd name="T80" fmla="*/ 285 w 438"/>
              <a:gd name="T81" fmla="*/ 104 h 327"/>
              <a:gd name="T82" fmla="*/ 292 w 438"/>
              <a:gd name="T83" fmla="*/ 85 h 327"/>
              <a:gd name="T84" fmla="*/ 318 w 438"/>
              <a:gd name="T85" fmla="*/ 80 h 327"/>
              <a:gd name="T86" fmla="*/ 385 w 438"/>
              <a:gd name="T87" fmla="*/ 147 h 327"/>
              <a:gd name="T88" fmla="*/ 318 w 438"/>
              <a:gd name="T89" fmla="*/ 214 h 327"/>
              <a:gd name="T90" fmla="*/ 268 w 438"/>
              <a:gd name="T91" fmla="*/ 191 h 327"/>
              <a:gd name="T92" fmla="*/ 270 w 438"/>
              <a:gd name="T93" fmla="*/ 171 h 327"/>
              <a:gd name="T94" fmla="*/ 290 w 438"/>
              <a:gd name="T95" fmla="*/ 172 h 327"/>
              <a:gd name="T96" fmla="*/ 318 w 438"/>
              <a:gd name="T97" fmla="*/ 185 h 327"/>
              <a:gd name="T98" fmla="*/ 357 w 438"/>
              <a:gd name="T99" fmla="*/ 147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38" h="327">
                <a:moveTo>
                  <a:pt x="170" y="203"/>
                </a:moveTo>
                <a:cubicBezTo>
                  <a:pt x="226" y="203"/>
                  <a:pt x="272" y="157"/>
                  <a:pt x="272" y="101"/>
                </a:cubicBezTo>
                <a:cubicBezTo>
                  <a:pt x="272" y="45"/>
                  <a:pt x="226" y="0"/>
                  <a:pt x="170" y="0"/>
                </a:cubicBezTo>
                <a:cubicBezTo>
                  <a:pt x="114" y="0"/>
                  <a:pt x="69" y="45"/>
                  <a:pt x="69" y="101"/>
                </a:cubicBezTo>
                <a:cubicBezTo>
                  <a:pt x="69" y="157"/>
                  <a:pt x="114" y="203"/>
                  <a:pt x="170" y="203"/>
                </a:cubicBezTo>
                <a:close/>
                <a:moveTo>
                  <a:pt x="170" y="38"/>
                </a:moveTo>
                <a:cubicBezTo>
                  <a:pt x="205" y="38"/>
                  <a:pt x="234" y="67"/>
                  <a:pt x="234" y="101"/>
                </a:cubicBezTo>
                <a:cubicBezTo>
                  <a:pt x="234" y="136"/>
                  <a:pt x="205" y="165"/>
                  <a:pt x="170" y="165"/>
                </a:cubicBezTo>
                <a:cubicBezTo>
                  <a:pt x="136" y="165"/>
                  <a:pt x="107" y="136"/>
                  <a:pt x="107" y="101"/>
                </a:cubicBezTo>
                <a:cubicBezTo>
                  <a:pt x="107" y="67"/>
                  <a:pt x="136" y="38"/>
                  <a:pt x="170" y="38"/>
                </a:cubicBezTo>
                <a:close/>
                <a:moveTo>
                  <a:pt x="217" y="213"/>
                </a:moveTo>
                <a:cubicBezTo>
                  <a:pt x="211" y="211"/>
                  <a:pt x="206" y="212"/>
                  <a:pt x="201" y="214"/>
                </a:cubicBezTo>
                <a:cubicBezTo>
                  <a:pt x="170" y="233"/>
                  <a:pt x="170" y="233"/>
                  <a:pt x="170" y="233"/>
                </a:cubicBezTo>
                <a:cubicBezTo>
                  <a:pt x="140" y="214"/>
                  <a:pt x="140" y="214"/>
                  <a:pt x="140" y="214"/>
                </a:cubicBezTo>
                <a:cubicBezTo>
                  <a:pt x="135" y="212"/>
                  <a:pt x="129" y="211"/>
                  <a:pt x="124" y="213"/>
                </a:cubicBezTo>
                <a:cubicBezTo>
                  <a:pt x="95" y="222"/>
                  <a:pt x="0" y="256"/>
                  <a:pt x="0" y="307"/>
                </a:cubicBezTo>
                <a:cubicBezTo>
                  <a:pt x="0" y="318"/>
                  <a:pt x="9" y="327"/>
                  <a:pt x="19" y="327"/>
                </a:cubicBezTo>
                <a:cubicBezTo>
                  <a:pt x="321" y="327"/>
                  <a:pt x="321" y="327"/>
                  <a:pt x="321" y="327"/>
                </a:cubicBezTo>
                <a:cubicBezTo>
                  <a:pt x="332" y="327"/>
                  <a:pt x="341" y="318"/>
                  <a:pt x="341" y="307"/>
                </a:cubicBezTo>
                <a:cubicBezTo>
                  <a:pt x="341" y="256"/>
                  <a:pt x="246" y="222"/>
                  <a:pt x="217" y="213"/>
                </a:cubicBezTo>
                <a:close/>
                <a:moveTo>
                  <a:pt x="54" y="288"/>
                </a:moveTo>
                <a:cubicBezTo>
                  <a:pt x="70" y="276"/>
                  <a:pt x="98" y="262"/>
                  <a:pt x="128" y="252"/>
                </a:cubicBezTo>
                <a:cubicBezTo>
                  <a:pt x="160" y="272"/>
                  <a:pt x="160" y="272"/>
                  <a:pt x="160" y="272"/>
                </a:cubicBezTo>
                <a:cubicBezTo>
                  <a:pt x="167" y="276"/>
                  <a:pt x="174" y="276"/>
                  <a:pt x="180" y="272"/>
                </a:cubicBezTo>
                <a:cubicBezTo>
                  <a:pt x="213" y="252"/>
                  <a:pt x="213" y="252"/>
                  <a:pt x="213" y="252"/>
                </a:cubicBezTo>
                <a:cubicBezTo>
                  <a:pt x="243" y="262"/>
                  <a:pt x="270" y="276"/>
                  <a:pt x="287" y="288"/>
                </a:cubicBezTo>
                <a:lnTo>
                  <a:pt x="54" y="288"/>
                </a:lnTo>
                <a:close/>
                <a:moveTo>
                  <a:pt x="438" y="274"/>
                </a:moveTo>
                <a:cubicBezTo>
                  <a:pt x="438" y="282"/>
                  <a:pt x="431" y="288"/>
                  <a:pt x="423" y="288"/>
                </a:cubicBezTo>
                <a:cubicBezTo>
                  <a:pt x="359" y="288"/>
                  <a:pt x="359" y="288"/>
                  <a:pt x="359" y="288"/>
                </a:cubicBezTo>
                <a:cubicBezTo>
                  <a:pt x="351" y="288"/>
                  <a:pt x="344" y="282"/>
                  <a:pt x="344" y="274"/>
                </a:cubicBezTo>
                <a:cubicBezTo>
                  <a:pt x="344" y="266"/>
                  <a:pt x="351" y="259"/>
                  <a:pt x="359" y="259"/>
                </a:cubicBezTo>
                <a:cubicBezTo>
                  <a:pt x="402" y="259"/>
                  <a:pt x="402" y="259"/>
                  <a:pt x="402" y="259"/>
                </a:cubicBezTo>
                <a:cubicBezTo>
                  <a:pt x="395" y="250"/>
                  <a:pt x="383" y="242"/>
                  <a:pt x="369" y="234"/>
                </a:cubicBezTo>
                <a:cubicBezTo>
                  <a:pt x="362" y="231"/>
                  <a:pt x="359" y="222"/>
                  <a:pt x="363" y="215"/>
                </a:cubicBezTo>
                <a:cubicBezTo>
                  <a:pt x="367" y="208"/>
                  <a:pt x="376" y="205"/>
                  <a:pt x="383" y="209"/>
                </a:cubicBezTo>
                <a:cubicBezTo>
                  <a:pt x="403" y="221"/>
                  <a:pt x="438" y="244"/>
                  <a:pt x="438" y="274"/>
                </a:cubicBezTo>
                <a:close/>
                <a:moveTo>
                  <a:pt x="357" y="147"/>
                </a:moveTo>
                <a:cubicBezTo>
                  <a:pt x="357" y="126"/>
                  <a:pt x="340" y="109"/>
                  <a:pt x="318" y="109"/>
                </a:cubicBezTo>
                <a:cubicBezTo>
                  <a:pt x="313" y="109"/>
                  <a:pt x="308" y="110"/>
                  <a:pt x="304" y="112"/>
                </a:cubicBezTo>
                <a:cubicBezTo>
                  <a:pt x="296" y="115"/>
                  <a:pt x="288" y="111"/>
                  <a:pt x="285" y="104"/>
                </a:cubicBezTo>
                <a:cubicBezTo>
                  <a:pt x="282" y="97"/>
                  <a:pt x="285" y="88"/>
                  <a:pt x="292" y="85"/>
                </a:cubicBezTo>
                <a:cubicBezTo>
                  <a:pt x="301" y="82"/>
                  <a:pt x="309" y="80"/>
                  <a:pt x="318" y="80"/>
                </a:cubicBezTo>
                <a:cubicBezTo>
                  <a:pt x="355" y="80"/>
                  <a:pt x="385" y="110"/>
                  <a:pt x="385" y="147"/>
                </a:cubicBezTo>
                <a:cubicBezTo>
                  <a:pt x="385" y="184"/>
                  <a:pt x="355" y="214"/>
                  <a:pt x="318" y="214"/>
                </a:cubicBezTo>
                <a:cubicBezTo>
                  <a:pt x="299" y="214"/>
                  <a:pt x="281" y="206"/>
                  <a:pt x="268" y="191"/>
                </a:cubicBezTo>
                <a:cubicBezTo>
                  <a:pt x="263" y="185"/>
                  <a:pt x="264" y="176"/>
                  <a:pt x="270" y="171"/>
                </a:cubicBezTo>
                <a:cubicBezTo>
                  <a:pt x="275" y="165"/>
                  <a:pt x="285" y="166"/>
                  <a:pt x="290" y="172"/>
                </a:cubicBezTo>
                <a:cubicBezTo>
                  <a:pt x="297" y="180"/>
                  <a:pt x="308" y="185"/>
                  <a:pt x="318" y="185"/>
                </a:cubicBezTo>
                <a:cubicBezTo>
                  <a:pt x="340" y="185"/>
                  <a:pt x="357" y="168"/>
                  <a:pt x="357" y="147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45842" tIns="22921" rIns="45842" bIns="22921" numCol="1" anchor="t" anchorCtr="0" compatLnSpc="1">
            <a:prstTxWarp prst="textNoShape">
              <a:avLst/>
            </a:prstTxWarp>
          </a:bodyPr>
          <a:lstStyle/>
          <a:p>
            <a:endParaRPr lang="en-US" sz="902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7" name="Freeform 920"/>
          <p:cNvSpPr>
            <a:spLocks noEditPoints="1"/>
          </p:cNvSpPr>
          <p:nvPr userDrawn="1"/>
        </p:nvSpPr>
        <p:spPr bwMode="auto">
          <a:xfrm>
            <a:off x="2918580" y="4350421"/>
            <a:ext cx="520938" cy="522510"/>
          </a:xfrm>
          <a:custGeom>
            <a:avLst/>
            <a:gdLst>
              <a:gd name="T0" fmla="*/ 285 w 440"/>
              <a:gd name="T1" fmla="*/ 442 h 442"/>
              <a:gd name="T2" fmla="*/ 108 w 440"/>
              <a:gd name="T3" fmla="*/ 406 h 442"/>
              <a:gd name="T4" fmla="*/ 100 w 440"/>
              <a:gd name="T5" fmla="*/ 390 h 442"/>
              <a:gd name="T6" fmla="*/ 100 w 440"/>
              <a:gd name="T7" fmla="*/ 202 h 442"/>
              <a:gd name="T8" fmla="*/ 107 w 440"/>
              <a:gd name="T9" fmla="*/ 187 h 442"/>
              <a:gd name="T10" fmla="*/ 178 w 440"/>
              <a:gd name="T11" fmla="*/ 140 h 442"/>
              <a:gd name="T12" fmla="*/ 259 w 440"/>
              <a:gd name="T13" fmla="*/ 61 h 442"/>
              <a:gd name="T14" fmla="*/ 319 w 440"/>
              <a:gd name="T15" fmla="*/ 0 h 442"/>
              <a:gd name="T16" fmla="*/ 361 w 440"/>
              <a:gd name="T17" fmla="*/ 29 h 442"/>
              <a:gd name="T18" fmla="*/ 332 w 440"/>
              <a:gd name="T19" fmla="*/ 159 h 442"/>
              <a:gd name="T20" fmla="*/ 389 w 440"/>
              <a:gd name="T21" fmla="*/ 174 h 442"/>
              <a:gd name="T22" fmla="*/ 437 w 440"/>
              <a:gd name="T23" fmla="*/ 224 h 442"/>
              <a:gd name="T24" fmla="*/ 402 w 440"/>
              <a:gd name="T25" fmla="*/ 292 h 442"/>
              <a:gd name="T26" fmla="*/ 328 w 440"/>
              <a:gd name="T27" fmla="*/ 435 h 442"/>
              <a:gd name="T28" fmla="*/ 285 w 440"/>
              <a:gd name="T29" fmla="*/ 442 h 442"/>
              <a:gd name="T30" fmla="*/ 139 w 440"/>
              <a:gd name="T31" fmla="*/ 379 h 442"/>
              <a:gd name="T32" fmla="*/ 309 w 440"/>
              <a:gd name="T33" fmla="*/ 402 h 442"/>
              <a:gd name="T34" fmla="*/ 368 w 440"/>
              <a:gd name="T35" fmla="*/ 273 h 442"/>
              <a:gd name="T36" fmla="*/ 376 w 440"/>
              <a:gd name="T37" fmla="*/ 263 h 442"/>
              <a:gd name="T38" fmla="*/ 398 w 440"/>
              <a:gd name="T39" fmla="*/ 230 h 442"/>
              <a:gd name="T40" fmla="*/ 378 w 440"/>
              <a:gd name="T41" fmla="*/ 210 h 442"/>
              <a:gd name="T42" fmla="*/ 293 w 440"/>
              <a:gd name="T43" fmla="*/ 189 h 442"/>
              <a:gd name="T44" fmla="*/ 279 w 440"/>
              <a:gd name="T45" fmla="*/ 176 h 442"/>
              <a:gd name="T46" fmla="*/ 283 w 440"/>
              <a:gd name="T47" fmla="*/ 158 h 442"/>
              <a:gd name="T48" fmla="*/ 326 w 440"/>
              <a:gd name="T49" fmla="*/ 44 h 442"/>
              <a:gd name="T50" fmla="*/ 319 w 440"/>
              <a:gd name="T51" fmla="*/ 38 h 442"/>
              <a:gd name="T52" fmla="*/ 295 w 440"/>
              <a:gd name="T53" fmla="*/ 74 h 442"/>
              <a:gd name="T54" fmla="*/ 196 w 440"/>
              <a:gd name="T55" fmla="*/ 174 h 442"/>
              <a:gd name="T56" fmla="*/ 139 w 440"/>
              <a:gd name="T57" fmla="*/ 212 h 442"/>
              <a:gd name="T58" fmla="*/ 139 w 440"/>
              <a:gd name="T59" fmla="*/ 379 h 442"/>
              <a:gd name="T60" fmla="*/ 63 w 440"/>
              <a:gd name="T61" fmla="*/ 392 h 442"/>
              <a:gd name="T62" fmla="*/ 63 w 440"/>
              <a:gd name="T63" fmla="*/ 200 h 442"/>
              <a:gd name="T64" fmla="*/ 31 w 440"/>
              <a:gd name="T65" fmla="*/ 169 h 442"/>
              <a:gd name="T66" fmla="*/ 0 w 440"/>
              <a:gd name="T67" fmla="*/ 200 h 442"/>
              <a:gd name="T68" fmla="*/ 0 w 440"/>
              <a:gd name="T69" fmla="*/ 392 h 442"/>
              <a:gd name="T70" fmla="*/ 31 w 440"/>
              <a:gd name="T71" fmla="*/ 423 h 442"/>
              <a:gd name="T72" fmla="*/ 63 w 440"/>
              <a:gd name="T73" fmla="*/ 392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40" h="442">
                <a:moveTo>
                  <a:pt x="285" y="442"/>
                </a:moveTo>
                <a:cubicBezTo>
                  <a:pt x="225" y="442"/>
                  <a:pt x="131" y="422"/>
                  <a:pt x="108" y="406"/>
                </a:cubicBezTo>
                <a:cubicBezTo>
                  <a:pt x="103" y="402"/>
                  <a:pt x="100" y="396"/>
                  <a:pt x="100" y="390"/>
                </a:cubicBezTo>
                <a:cubicBezTo>
                  <a:pt x="100" y="202"/>
                  <a:pt x="100" y="202"/>
                  <a:pt x="100" y="202"/>
                </a:cubicBezTo>
                <a:cubicBezTo>
                  <a:pt x="100" y="196"/>
                  <a:pt x="103" y="191"/>
                  <a:pt x="107" y="187"/>
                </a:cubicBezTo>
                <a:cubicBezTo>
                  <a:pt x="109" y="186"/>
                  <a:pt x="142" y="159"/>
                  <a:pt x="178" y="140"/>
                </a:cubicBezTo>
                <a:cubicBezTo>
                  <a:pt x="221" y="116"/>
                  <a:pt x="252" y="82"/>
                  <a:pt x="259" y="61"/>
                </a:cubicBezTo>
                <a:cubicBezTo>
                  <a:pt x="268" y="35"/>
                  <a:pt x="280" y="0"/>
                  <a:pt x="319" y="0"/>
                </a:cubicBezTo>
                <a:cubicBezTo>
                  <a:pt x="338" y="0"/>
                  <a:pt x="353" y="10"/>
                  <a:pt x="361" y="29"/>
                </a:cubicBezTo>
                <a:cubicBezTo>
                  <a:pt x="378" y="66"/>
                  <a:pt x="360" y="118"/>
                  <a:pt x="332" y="159"/>
                </a:cubicBezTo>
                <a:cubicBezTo>
                  <a:pt x="351" y="163"/>
                  <a:pt x="375" y="169"/>
                  <a:pt x="389" y="174"/>
                </a:cubicBezTo>
                <a:cubicBezTo>
                  <a:pt x="415" y="182"/>
                  <a:pt x="433" y="201"/>
                  <a:pt x="437" y="224"/>
                </a:cubicBezTo>
                <a:cubicBezTo>
                  <a:pt x="440" y="249"/>
                  <a:pt x="428" y="273"/>
                  <a:pt x="402" y="292"/>
                </a:cubicBezTo>
                <a:cubicBezTo>
                  <a:pt x="384" y="342"/>
                  <a:pt x="352" y="422"/>
                  <a:pt x="328" y="435"/>
                </a:cubicBezTo>
                <a:cubicBezTo>
                  <a:pt x="319" y="440"/>
                  <a:pt x="304" y="442"/>
                  <a:pt x="285" y="442"/>
                </a:cubicBezTo>
                <a:close/>
                <a:moveTo>
                  <a:pt x="139" y="379"/>
                </a:moveTo>
                <a:cubicBezTo>
                  <a:pt x="175" y="394"/>
                  <a:pt x="288" y="410"/>
                  <a:pt x="309" y="402"/>
                </a:cubicBezTo>
                <a:cubicBezTo>
                  <a:pt x="320" y="391"/>
                  <a:pt x="348" y="327"/>
                  <a:pt x="368" y="273"/>
                </a:cubicBezTo>
                <a:cubicBezTo>
                  <a:pt x="370" y="269"/>
                  <a:pt x="372" y="266"/>
                  <a:pt x="376" y="263"/>
                </a:cubicBezTo>
                <a:cubicBezTo>
                  <a:pt x="392" y="253"/>
                  <a:pt x="400" y="240"/>
                  <a:pt x="398" y="230"/>
                </a:cubicBezTo>
                <a:cubicBezTo>
                  <a:pt x="397" y="221"/>
                  <a:pt x="389" y="214"/>
                  <a:pt x="378" y="210"/>
                </a:cubicBezTo>
                <a:cubicBezTo>
                  <a:pt x="353" y="203"/>
                  <a:pt x="294" y="190"/>
                  <a:pt x="293" y="189"/>
                </a:cubicBezTo>
                <a:cubicBezTo>
                  <a:pt x="286" y="188"/>
                  <a:pt x="281" y="183"/>
                  <a:pt x="279" y="176"/>
                </a:cubicBezTo>
                <a:cubicBezTo>
                  <a:pt x="277" y="170"/>
                  <a:pt x="278" y="163"/>
                  <a:pt x="283" y="158"/>
                </a:cubicBezTo>
                <a:cubicBezTo>
                  <a:pt x="327" y="111"/>
                  <a:pt x="334" y="63"/>
                  <a:pt x="326" y="44"/>
                </a:cubicBezTo>
                <a:cubicBezTo>
                  <a:pt x="323" y="38"/>
                  <a:pt x="321" y="38"/>
                  <a:pt x="319" y="38"/>
                </a:cubicBezTo>
                <a:cubicBezTo>
                  <a:pt x="310" y="38"/>
                  <a:pt x="305" y="45"/>
                  <a:pt x="295" y="74"/>
                </a:cubicBezTo>
                <a:cubicBezTo>
                  <a:pt x="284" y="107"/>
                  <a:pt x="244" y="148"/>
                  <a:pt x="196" y="174"/>
                </a:cubicBezTo>
                <a:cubicBezTo>
                  <a:pt x="173" y="186"/>
                  <a:pt x="150" y="203"/>
                  <a:pt x="139" y="212"/>
                </a:cubicBezTo>
                <a:lnTo>
                  <a:pt x="139" y="379"/>
                </a:lnTo>
                <a:close/>
                <a:moveTo>
                  <a:pt x="63" y="392"/>
                </a:moveTo>
                <a:cubicBezTo>
                  <a:pt x="63" y="200"/>
                  <a:pt x="63" y="200"/>
                  <a:pt x="63" y="200"/>
                </a:cubicBezTo>
                <a:cubicBezTo>
                  <a:pt x="63" y="183"/>
                  <a:pt x="49" y="169"/>
                  <a:pt x="31" y="169"/>
                </a:cubicBezTo>
                <a:cubicBezTo>
                  <a:pt x="14" y="169"/>
                  <a:pt x="0" y="183"/>
                  <a:pt x="0" y="200"/>
                </a:cubicBezTo>
                <a:cubicBezTo>
                  <a:pt x="0" y="392"/>
                  <a:pt x="0" y="392"/>
                  <a:pt x="0" y="392"/>
                </a:cubicBezTo>
                <a:cubicBezTo>
                  <a:pt x="0" y="409"/>
                  <a:pt x="14" y="423"/>
                  <a:pt x="31" y="423"/>
                </a:cubicBezTo>
                <a:cubicBezTo>
                  <a:pt x="49" y="423"/>
                  <a:pt x="63" y="409"/>
                  <a:pt x="63" y="39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45842" tIns="22921" rIns="45842" bIns="22921" numCol="1" anchor="t" anchorCtr="0" compatLnSpc="1">
            <a:prstTxWarp prst="textNoShape">
              <a:avLst/>
            </a:prstTxWarp>
          </a:bodyPr>
          <a:lstStyle/>
          <a:p>
            <a:endParaRPr lang="en-US" sz="902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8" name="Freeform 1012"/>
          <p:cNvSpPr>
            <a:spLocks noEditPoints="1"/>
          </p:cNvSpPr>
          <p:nvPr userDrawn="1"/>
        </p:nvSpPr>
        <p:spPr bwMode="auto">
          <a:xfrm>
            <a:off x="7172564" y="2632991"/>
            <a:ext cx="524077" cy="411103"/>
          </a:xfrm>
          <a:custGeom>
            <a:avLst/>
            <a:gdLst>
              <a:gd name="T0" fmla="*/ 441 w 443"/>
              <a:gd name="T1" fmla="*/ 79 h 348"/>
              <a:gd name="T2" fmla="*/ 390 w 443"/>
              <a:gd name="T3" fmla="*/ 241 h 348"/>
              <a:gd name="T4" fmla="*/ 364 w 443"/>
              <a:gd name="T5" fmla="*/ 260 h 348"/>
              <a:gd name="T6" fmla="*/ 165 w 443"/>
              <a:gd name="T7" fmla="*/ 260 h 348"/>
              <a:gd name="T8" fmla="*/ 139 w 443"/>
              <a:gd name="T9" fmla="*/ 242 h 348"/>
              <a:gd name="T10" fmla="*/ 63 w 443"/>
              <a:gd name="T11" fmla="*/ 39 h 348"/>
              <a:gd name="T12" fmla="*/ 19 w 443"/>
              <a:gd name="T13" fmla="*/ 39 h 348"/>
              <a:gd name="T14" fmla="*/ 0 w 443"/>
              <a:gd name="T15" fmla="*/ 20 h 348"/>
              <a:gd name="T16" fmla="*/ 19 w 443"/>
              <a:gd name="T17" fmla="*/ 0 h 348"/>
              <a:gd name="T18" fmla="*/ 76 w 443"/>
              <a:gd name="T19" fmla="*/ 0 h 348"/>
              <a:gd name="T20" fmla="*/ 95 w 443"/>
              <a:gd name="T21" fmla="*/ 13 h 348"/>
              <a:gd name="T22" fmla="*/ 173 w 443"/>
              <a:gd name="T23" fmla="*/ 222 h 348"/>
              <a:gd name="T24" fmla="*/ 356 w 443"/>
              <a:gd name="T25" fmla="*/ 222 h 348"/>
              <a:gd name="T26" fmla="*/ 397 w 443"/>
              <a:gd name="T27" fmla="*/ 92 h 348"/>
              <a:gd name="T28" fmla="*/ 170 w 443"/>
              <a:gd name="T29" fmla="*/ 92 h 348"/>
              <a:gd name="T30" fmla="*/ 151 w 443"/>
              <a:gd name="T31" fmla="*/ 73 h 348"/>
              <a:gd name="T32" fmla="*/ 170 w 443"/>
              <a:gd name="T33" fmla="*/ 53 h 348"/>
              <a:gd name="T34" fmla="*/ 423 w 443"/>
              <a:gd name="T35" fmla="*/ 53 h 348"/>
              <a:gd name="T36" fmla="*/ 439 w 443"/>
              <a:gd name="T37" fmla="*/ 62 h 348"/>
              <a:gd name="T38" fmla="*/ 441 w 443"/>
              <a:gd name="T39" fmla="*/ 79 h 348"/>
              <a:gd name="T40" fmla="*/ 175 w 443"/>
              <a:gd name="T41" fmla="*/ 286 h 348"/>
              <a:gd name="T42" fmla="*/ 153 w 443"/>
              <a:gd name="T43" fmla="*/ 295 h 348"/>
              <a:gd name="T44" fmla="*/ 144 w 443"/>
              <a:gd name="T45" fmla="*/ 317 h 348"/>
              <a:gd name="T46" fmla="*/ 153 w 443"/>
              <a:gd name="T47" fmla="*/ 339 h 348"/>
              <a:gd name="T48" fmla="*/ 175 w 443"/>
              <a:gd name="T49" fmla="*/ 348 h 348"/>
              <a:gd name="T50" fmla="*/ 197 w 443"/>
              <a:gd name="T51" fmla="*/ 339 h 348"/>
              <a:gd name="T52" fmla="*/ 206 w 443"/>
              <a:gd name="T53" fmla="*/ 317 h 348"/>
              <a:gd name="T54" fmla="*/ 197 w 443"/>
              <a:gd name="T55" fmla="*/ 295 h 348"/>
              <a:gd name="T56" fmla="*/ 175 w 443"/>
              <a:gd name="T57" fmla="*/ 286 h 348"/>
              <a:gd name="T58" fmla="*/ 348 w 443"/>
              <a:gd name="T59" fmla="*/ 286 h 348"/>
              <a:gd name="T60" fmla="*/ 326 w 443"/>
              <a:gd name="T61" fmla="*/ 295 h 348"/>
              <a:gd name="T62" fmla="*/ 316 w 443"/>
              <a:gd name="T63" fmla="*/ 317 h 348"/>
              <a:gd name="T64" fmla="*/ 326 w 443"/>
              <a:gd name="T65" fmla="*/ 339 h 348"/>
              <a:gd name="T66" fmla="*/ 348 w 443"/>
              <a:gd name="T67" fmla="*/ 348 h 348"/>
              <a:gd name="T68" fmla="*/ 370 w 443"/>
              <a:gd name="T69" fmla="*/ 339 h 348"/>
              <a:gd name="T70" fmla="*/ 379 w 443"/>
              <a:gd name="T71" fmla="*/ 317 h 348"/>
              <a:gd name="T72" fmla="*/ 370 w 443"/>
              <a:gd name="T73" fmla="*/ 295 h 348"/>
              <a:gd name="T74" fmla="*/ 348 w 443"/>
              <a:gd name="T75" fmla="*/ 286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43" h="348">
                <a:moveTo>
                  <a:pt x="441" y="79"/>
                </a:moveTo>
                <a:cubicBezTo>
                  <a:pt x="390" y="241"/>
                  <a:pt x="390" y="241"/>
                  <a:pt x="390" y="241"/>
                </a:cubicBezTo>
                <a:cubicBezTo>
                  <a:pt x="386" y="252"/>
                  <a:pt x="376" y="260"/>
                  <a:pt x="364" y="260"/>
                </a:cubicBezTo>
                <a:cubicBezTo>
                  <a:pt x="165" y="260"/>
                  <a:pt x="165" y="260"/>
                  <a:pt x="165" y="260"/>
                </a:cubicBezTo>
                <a:cubicBezTo>
                  <a:pt x="154" y="260"/>
                  <a:pt x="143" y="253"/>
                  <a:pt x="139" y="242"/>
                </a:cubicBezTo>
                <a:cubicBezTo>
                  <a:pt x="63" y="39"/>
                  <a:pt x="63" y="39"/>
                  <a:pt x="63" y="39"/>
                </a:cubicBezTo>
                <a:cubicBezTo>
                  <a:pt x="19" y="39"/>
                  <a:pt x="19" y="39"/>
                  <a:pt x="19" y="39"/>
                </a:cubicBezTo>
                <a:cubicBezTo>
                  <a:pt x="9" y="39"/>
                  <a:pt x="0" y="30"/>
                  <a:pt x="0" y="20"/>
                </a:cubicBezTo>
                <a:cubicBezTo>
                  <a:pt x="0" y="9"/>
                  <a:pt x="9" y="0"/>
                  <a:pt x="19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84" y="0"/>
                  <a:pt x="92" y="6"/>
                  <a:pt x="95" y="13"/>
                </a:cubicBezTo>
                <a:cubicBezTo>
                  <a:pt x="173" y="222"/>
                  <a:pt x="173" y="222"/>
                  <a:pt x="173" y="222"/>
                </a:cubicBezTo>
                <a:cubicBezTo>
                  <a:pt x="356" y="222"/>
                  <a:pt x="356" y="222"/>
                  <a:pt x="356" y="222"/>
                </a:cubicBezTo>
                <a:cubicBezTo>
                  <a:pt x="397" y="92"/>
                  <a:pt x="397" y="92"/>
                  <a:pt x="397" y="92"/>
                </a:cubicBezTo>
                <a:cubicBezTo>
                  <a:pt x="170" y="92"/>
                  <a:pt x="170" y="92"/>
                  <a:pt x="170" y="92"/>
                </a:cubicBezTo>
                <a:cubicBezTo>
                  <a:pt x="160" y="92"/>
                  <a:pt x="151" y="83"/>
                  <a:pt x="151" y="73"/>
                </a:cubicBezTo>
                <a:cubicBezTo>
                  <a:pt x="151" y="62"/>
                  <a:pt x="160" y="53"/>
                  <a:pt x="170" y="53"/>
                </a:cubicBezTo>
                <a:cubicBezTo>
                  <a:pt x="423" y="53"/>
                  <a:pt x="423" y="53"/>
                  <a:pt x="423" y="53"/>
                </a:cubicBezTo>
                <a:cubicBezTo>
                  <a:pt x="429" y="53"/>
                  <a:pt x="435" y="57"/>
                  <a:pt x="439" y="62"/>
                </a:cubicBezTo>
                <a:cubicBezTo>
                  <a:pt x="442" y="66"/>
                  <a:pt x="443" y="73"/>
                  <a:pt x="441" y="79"/>
                </a:cubicBezTo>
                <a:close/>
                <a:moveTo>
                  <a:pt x="175" y="286"/>
                </a:moveTo>
                <a:cubicBezTo>
                  <a:pt x="167" y="286"/>
                  <a:pt x="159" y="289"/>
                  <a:pt x="153" y="295"/>
                </a:cubicBezTo>
                <a:cubicBezTo>
                  <a:pt x="147" y="301"/>
                  <a:pt x="144" y="309"/>
                  <a:pt x="144" y="317"/>
                </a:cubicBezTo>
                <a:cubicBezTo>
                  <a:pt x="144" y="325"/>
                  <a:pt x="147" y="333"/>
                  <a:pt x="153" y="339"/>
                </a:cubicBezTo>
                <a:cubicBezTo>
                  <a:pt x="159" y="344"/>
                  <a:pt x="167" y="348"/>
                  <a:pt x="175" y="348"/>
                </a:cubicBezTo>
                <a:cubicBezTo>
                  <a:pt x="183" y="348"/>
                  <a:pt x="191" y="344"/>
                  <a:pt x="197" y="339"/>
                </a:cubicBezTo>
                <a:cubicBezTo>
                  <a:pt x="203" y="333"/>
                  <a:pt x="206" y="325"/>
                  <a:pt x="206" y="317"/>
                </a:cubicBezTo>
                <a:cubicBezTo>
                  <a:pt x="206" y="309"/>
                  <a:pt x="203" y="301"/>
                  <a:pt x="197" y="295"/>
                </a:cubicBezTo>
                <a:cubicBezTo>
                  <a:pt x="191" y="289"/>
                  <a:pt x="183" y="286"/>
                  <a:pt x="175" y="286"/>
                </a:cubicBezTo>
                <a:close/>
                <a:moveTo>
                  <a:pt x="348" y="286"/>
                </a:moveTo>
                <a:cubicBezTo>
                  <a:pt x="339" y="286"/>
                  <a:pt x="331" y="289"/>
                  <a:pt x="326" y="295"/>
                </a:cubicBezTo>
                <a:cubicBezTo>
                  <a:pt x="320" y="301"/>
                  <a:pt x="316" y="309"/>
                  <a:pt x="316" y="317"/>
                </a:cubicBezTo>
                <a:cubicBezTo>
                  <a:pt x="316" y="325"/>
                  <a:pt x="320" y="333"/>
                  <a:pt x="326" y="339"/>
                </a:cubicBezTo>
                <a:cubicBezTo>
                  <a:pt x="331" y="344"/>
                  <a:pt x="339" y="348"/>
                  <a:pt x="348" y="348"/>
                </a:cubicBezTo>
                <a:cubicBezTo>
                  <a:pt x="356" y="348"/>
                  <a:pt x="364" y="344"/>
                  <a:pt x="370" y="339"/>
                </a:cubicBezTo>
                <a:cubicBezTo>
                  <a:pt x="376" y="333"/>
                  <a:pt x="379" y="325"/>
                  <a:pt x="379" y="317"/>
                </a:cubicBezTo>
                <a:cubicBezTo>
                  <a:pt x="379" y="309"/>
                  <a:pt x="376" y="301"/>
                  <a:pt x="370" y="295"/>
                </a:cubicBezTo>
                <a:cubicBezTo>
                  <a:pt x="364" y="289"/>
                  <a:pt x="356" y="286"/>
                  <a:pt x="348" y="286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45842" tIns="22921" rIns="45842" bIns="22921" numCol="1" anchor="t" anchorCtr="0" compatLnSpc="1">
            <a:prstTxWarp prst="textNoShape">
              <a:avLst/>
            </a:prstTxWarp>
          </a:bodyPr>
          <a:lstStyle/>
          <a:p>
            <a:endParaRPr lang="en-US" sz="902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9" name="Freeform 1052"/>
          <p:cNvSpPr>
            <a:spLocks noEditPoints="1"/>
          </p:cNvSpPr>
          <p:nvPr userDrawn="1"/>
        </p:nvSpPr>
        <p:spPr bwMode="auto">
          <a:xfrm>
            <a:off x="5807477" y="4401417"/>
            <a:ext cx="525647" cy="420518"/>
          </a:xfrm>
          <a:custGeom>
            <a:avLst/>
            <a:gdLst>
              <a:gd name="T0" fmla="*/ 361 w 445"/>
              <a:gd name="T1" fmla="*/ 72 h 356"/>
              <a:gd name="T2" fmla="*/ 85 w 445"/>
              <a:gd name="T3" fmla="*/ 72 h 356"/>
              <a:gd name="T4" fmla="*/ 65 w 445"/>
              <a:gd name="T5" fmla="*/ 91 h 356"/>
              <a:gd name="T6" fmla="*/ 63 w 445"/>
              <a:gd name="T7" fmla="*/ 336 h 356"/>
              <a:gd name="T8" fmla="*/ 68 w 445"/>
              <a:gd name="T9" fmla="*/ 350 h 356"/>
              <a:gd name="T10" fmla="*/ 82 w 445"/>
              <a:gd name="T11" fmla="*/ 356 h 356"/>
              <a:gd name="T12" fmla="*/ 362 w 445"/>
              <a:gd name="T13" fmla="*/ 356 h 356"/>
              <a:gd name="T14" fmla="*/ 376 w 445"/>
              <a:gd name="T15" fmla="*/ 350 h 356"/>
              <a:gd name="T16" fmla="*/ 382 w 445"/>
              <a:gd name="T17" fmla="*/ 336 h 356"/>
              <a:gd name="T18" fmla="*/ 380 w 445"/>
              <a:gd name="T19" fmla="*/ 91 h 356"/>
              <a:gd name="T20" fmla="*/ 361 w 445"/>
              <a:gd name="T21" fmla="*/ 72 h 356"/>
              <a:gd name="T22" fmla="*/ 223 w 445"/>
              <a:gd name="T23" fmla="*/ 317 h 356"/>
              <a:gd name="T24" fmla="*/ 101 w 445"/>
              <a:gd name="T25" fmla="*/ 317 h 356"/>
              <a:gd name="T26" fmla="*/ 104 w 445"/>
              <a:gd name="T27" fmla="*/ 111 h 356"/>
              <a:gd name="T28" fmla="*/ 342 w 445"/>
              <a:gd name="T29" fmla="*/ 111 h 356"/>
              <a:gd name="T30" fmla="*/ 343 w 445"/>
              <a:gd name="T31" fmla="*/ 317 h 356"/>
              <a:gd name="T32" fmla="*/ 223 w 445"/>
              <a:gd name="T33" fmla="*/ 317 h 356"/>
              <a:gd name="T34" fmla="*/ 284 w 445"/>
              <a:gd name="T35" fmla="*/ 164 h 356"/>
              <a:gd name="T36" fmla="*/ 265 w 445"/>
              <a:gd name="T37" fmla="*/ 183 h 356"/>
              <a:gd name="T38" fmla="*/ 181 w 445"/>
              <a:gd name="T39" fmla="*/ 183 h 356"/>
              <a:gd name="T40" fmla="*/ 161 w 445"/>
              <a:gd name="T41" fmla="*/ 164 h 356"/>
              <a:gd name="T42" fmla="*/ 181 w 445"/>
              <a:gd name="T43" fmla="*/ 144 h 356"/>
              <a:gd name="T44" fmla="*/ 265 w 445"/>
              <a:gd name="T45" fmla="*/ 144 h 356"/>
              <a:gd name="T46" fmla="*/ 284 w 445"/>
              <a:gd name="T47" fmla="*/ 164 h 356"/>
              <a:gd name="T48" fmla="*/ 428 w 445"/>
              <a:gd name="T49" fmla="*/ 86 h 356"/>
              <a:gd name="T50" fmla="*/ 425 w 445"/>
              <a:gd name="T51" fmla="*/ 87 h 356"/>
              <a:gd name="T52" fmla="*/ 406 w 445"/>
              <a:gd name="T53" fmla="*/ 71 h 356"/>
              <a:gd name="T54" fmla="*/ 399 w 445"/>
              <a:gd name="T55" fmla="*/ 39 h 356"/>
              <a:gd name="T56" fmla="*/ 46 w 445"/>
              <a:gd name="T57" fmla="*/ 39 h 356"/>
              <a:gd name="T58" fmla="*/ 40 w 445"/>
              <a:gd name="T59" fmla="*/ 71 h 356"/>
              <a:gd name="T60" fmla="*/ 17 w 445"/>
              <a:gd name="T61" fmla="*/ 86 h 356"/>
              <a:gd name="T62" fmla="*/ 2 w 445"/>
              <a:gd name="T63" fmla="*/ 64 h 356"/>
              <a:gd name="T64" fmla="*/ 11 w 445"/>
              <a:gd name="T65" fmla="*/ 16 h 356"/>
              <a:gd name="T66" fmla="*/ 30 w 445"/>
              <a:gd name="T67" fmla="*/ 0 h 356"/>
              <a:gd name="T68" fmla="*/ 415 w 445"/>
              <a:gd name="T69" fmla="*/ 0 h 356"/>
              <a:gd name="T70" fmla="*/ 434 w 445"/>
              <a:gd name="T71" fmla="*/ 16 h 356"/>
              <a:gd name="T72" fmla="*/ 443 w 445"/>
              <a:gd name="T73" fmla="*/ 64 h 356"/>
              <a:gd name="T74" fmla="*/ 428 w 445"/>
              <a:gd name="T75" fmla="*/ 86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45" h="356">
                <a:moveTo>
                  <a:pt x="361" y="72"/>
                </a:moveTo>
                <a:cubicBezTo>
                  <a:pt x="85" y="72"/>
                  <a:pt x="85" y="72"/>
                  <a:pt x="85" y="72"/>
                </a:cubicBezTo>
                <a:cubicBezTo>
                  <a:pt x="74" y="72"/>
                  <a:pt x="65" y="81"/>
                  <a:pt x="65" y="91"/>
                </a:cubicBezTo>
                <a:cubicBezTo>
                  <a:pt x="63" y="336"/>
                  <a:pt x="63" y="336"/>
                  <a:pt x="63" y="336"/>
                </a:cubicBezTo>
                <a:cubicBezTo>
                  <a:pt x="63" y="341"/>
                  <a:pt x="65" y="346"/>
                  <a:pt x="68" y="350"/>
                </a:cubicBezTo>
                <a:cubicBezTo>
                  <a:pt x="72" y="354"/>
                  <a:pt x="77" y="356"/>
                  <a:pt x="82" y="356"/>
                </a:cubicBezTo>
                <a:cubicBezTo>
                  <a:pt x="362" y="356"/>
                  <a:pt x="362" y="356"/>
                  <a:pt x="362" y="356"/>
                </a:cubicBezTo>
                <a:cubicBezTo>
                  <a:pt x="368" y="356"/>
                  <a:pt x="373" y="354"/>
                  <a:pt x="376" y="350"/>
                </a:cubicBezTo>
                <a:cubicBezTo>
                  <a:pt x="380" y="346"/>
                  <a:pt x="382" y="342"/>
                  <a:pt x="382" y="336"/>
                </a:cubicBezTo>
                <a:cubicBezTo>
                  <a:pt x="380" y="91"/>
                  <a:pt x="380" y="91"/>
                  <a:pt x="380" y="91"/>
                </a:cubicBezTo>
                <a:cubicBezTo>
                  <a:pt x="380" y="81"/>
                  <a:pt x="371" y="72"/>
                  <a:pt x="361" y="72"/>
                </a:cubicBezTo>
                <a:close/>
                <a:moveTo>
                  <a:pt x="223" y="317"/>
                </a:moveTo>
                <a:cubicBezTo>
                  <a:pt x="101" y="317"/>
                  <a:pt x="101" y="317"/>
                  <a:pt x="101" y="317"/>
                </a:cubicBezTo>
                <a:cubicBezTo>
                  <a:pt x="104" y="111"/>
                  <a:pt x="104" y="111"/>
                  <a:pt x="104" y="111"/>
                </a:cubicBezTo>
                <a:cubicBezTo>
                  <a:pt x="342" y="111"/>
                  <a:pt x="342" y="111"/>
                  <a:pt x="342" y="111"/>
                </a:cubicBezTo>
                <a:cubicBezTo>
                  <a:pt x="343" y="317"/>
                  <a:pt x="343" y="317"/>
                  <a:pt x="343" y="317"/>
                </a:cubicBezTo>
                <a:lnTo>
                  <a:pt x="223" y="317"/>
                </a:lnTo>
                <a:close/>
                <a:moveTo>
                  <a:pt x="284" y="164"/>
                </a:moveTo>
                <a:cubicBezTo>
                  <a:pt x="284" y="174"/>
                  <a:pt x="275" y="183"/>
                  <a:pt x="265" y="183"/>
                </a:cubicBezTo>
                <a:cubicBezTo>
                  <a:pt x="181" y="183"/>
                  <a:pt x="181" y="183"/>
                  <a:pt x="181" y="183"/>
                </a:cubicBezTo>
                <a:cubicBezTo>
                  <a:pt x="170" y="183"/>
                  <a:pt x="161" y="174"/>
                  <a:pt x="161" y="164"/>
                </a:cubicBezTo>
                <a:cubicBezTo>
                  <a:pt x="161" y="153"/>
                  <a:pt x="170" y="144"/>
                  <a:pt x="181" y="144"/>
                </a:cubicBezTo>
                <a:cubicBezTo>
                  <a:pt x="265" y="144"/>
                  <a:pt x="265" y="144"/>
                  <a:pt x="265" y="144"/>
                </a:cubicBezTo>
                <a:cubicBezTo>
                  <a:pt x="275" y="144"/>
                  <a:pt x="284" y="153"/>
                  <a:pt x="284" y="164"/>
                </a:cubicBezTo>
                <a:close/>
                <a:moveTo>
                  <a:pt x="428" y="86"/>
                </a:moveTo>
                <a:cubicBezTo>
                  <a:pt x="427" y="87"/>
                  <a:pt x="426" y="87"/>
                  <a:pt x="425" y="87"/>
                </a:cubicBezTo>
                <a:cubicBezTo>
                  <a:pt x="416" y="87"/>
                  <a:pt x="407" y="80"/>
                  <a:pt x="406" y="71"/>
                </a:cubicBezTo>
                <a:cubicBezTo>
                  <a:pt x="399" y="39"/>
                  <a:pt x="399" y="39"/>
                  <a:pt x="399" y="39"/>
                </a:cubicBezTo>
                <a:cubicBezTo>
                  <a:pt x="46" y="39"/>
                  <a:pt x="46" y="39"/>
                  <a:pt x="46" y="39"/>
                </a:cubicBezTo>
                <a:cubicBezTo>
                  <a:pt x="40" y="71"/>
                  <a:pt x="40" y="71"/>
                  <a:pt x="40" y="71"/>
                </a:cubicBezTo>
                <a:cubicBezTo>
                  <a:pt x="38" y="82"/>
                  <a:pt x="28" y="88"/>
                  <a:pt x="17" y="86"/>
                </a:cubicBezTo>
                <a:cubicBezTo>
                  <a:pt x="7" y="84"/>
                  <a:pt x="0" y="74"/>
                  <a:pt x="2" y="64"/>
                </a:cubicBezTo>
                <a:cubicBezTo>
                  <a:pt x="11" y="16"/>
                  <a:pt x="11" y="16"/>
                  <a:pt x="11" y="16"/>
                </a:cubicBezTo>
                <a:cubicBezTo>
                  <a:pt x="13" y="7"/>
                  <a:pt x="21" y="0"/>
                  <a:pt x="30" y="0"/>
                </a:cubicBezTo>
                <a:cubicBezTo>
                  <a:pt x="415" y="0"/>
                  <a:pt x="415" y="0"/>
                  <a:pt x="415" y="0"/>
                </a:cubicBezTo>
                <a:cubicBezTo>
                  <a:pt x="425" y="0"/>
                  <a:pt x="432" y="7"/>
                  <a:pt x="434" y="16"/>
                </a:cubicBezTo>
                <a:cubicBezTo>
                  <a:pt x="443" y="64"/>
                  <a:pt x="443" y="64"/>
                  <a:pt x="443" y="64"/>
                </a:cubicBezTo>
                <a:cubicBezTo>
                  <a:pt x="445" y="74"/>
                  <a:pt x="439" y="84"/>
                  <a:pt x="428" y="86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45842" tIns="22921" rIns="45842" bIns="22921" numCol="1" anchor="t" anchorCtr="0" compatLnSpc="1">
            <a:prstTxWarp prst="textNoShape">
              <a:avLst/>
            </a:prstTxWarp>
          </a:bodyPr>
          <a:lstStyle/>
          <a:p>
            <a:endParaRPr lang="en-US" sz="902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0" name="Freeform 1031"/>
          <p:cNvSpPr>
            <a:spLocks noEditPoints="1"/>
          </p:cNvSpPr>
          <p:nvPr userDrawn="1"/>
        </p:nvSpPr>
        <p:spPr bwMode="auto">
          <a:xfrm>
            <a:off x="8720771" y="4347284"/>
            <a:ext cx="500541" cy="528785"/>
          </a:xfrm>
          <a:custGeom>
            <a:avLst/>
            <a:gdLst>
              <a:gd name="T0" fmla="*/ 408 w 424"/>
              <a:gd name="T1" fmla="*/ 5 h 447"/>
              <a:gd name="T2" fmla="*/ 387 w 424"/>
              <a:gd name="T3" fmla="*/ 17 h 447"/>
              <a:gd name="T4" fmla="*/ 286 w 424"/>
              <a:gd name="T5" fmla="*/ 84 h 447"/>
              <a:gd name="T6" fmla="*/ 214 w 424"/>
              <a:gd name="T7" fmla="*/ 49 h 447"/>
              <a:gd name="T8" fmla="*/ 102 w 424"/>
              <a:gd name="T9" fmla="*/ 9 h 447"/>
              <a:gd name="T10" fmla="*/ 3 w 424"/>
              <a:gd name="T11" fmla="*/ 84 h 447"/>
              <a:gd name="T12" fmla="*/ 1 w 424"/>
              <a:gd name="T13" fmla="*/ 97 h 447"/>
              <a:gd name="T14" fmla="*/ 20 w 424"/>
              <a:gd name="T15" fmla="*/ 183 h 447"/>
              <a:gd name="T16" fmla="*/ 20 w 424"/>
              <a:gd name="T17" fmla="*/ 183 h 447"/>
              <a:gd name="T18" fmla="*/ 76 w 424"/>
              <a:gd name="T19" fmla="*/ 432 h 447"/>
              <a:gd name="T20" fmla="*/ 95 w 424"/>
              <a:gd name="T21" fmla="*/ 447 h 447"/>
              <a:gd name="T22" fmla="*/ 99 w 424"/>
              <a:gd name="T23" fmla="*/ 447 h 447"/>
              <a:gd name="T24" fmla="*/ 114 w 424"/>
              <a:gd name="T25" fmla="*/ 424 h 447"/>
              <a:gd name="T26" fmla="*/ 81 w 424"/>
              <a:gd name="T27" fmla="*/ 278 h 447"/>
              <a:gd name="T28" fmla="*/ 153 w 424"/>
              <a:gd name="T29" fmla="*/ 223 h 447"/>
              <a:gd name="T30" fmla="*/ 215 w 424"/>
              <a:gd name="T31" fmla="*/ 231 h 447"/>
              <a:gd name="T32" fmla="*/ 301 w 424"/>
              <a:gd name="T33" fmla="*/ 240 h 447"/>
              <a:gd name="T34" fmla="*/ 424 w 424"/>
              <a:gd name="T35" fmla="*/ 24 h 447"/>
              <a:gd name="T36" fmla="*/ 408 w 424"/>
              <a:gd name="T37" fmla="*/ 5 h 447"/>
              <a:gd name="T38" fmla="*/ 292 w 424"/>
              <a:gd name="T39" fmla="*/ 202 h 447"/>
              <a:gd name="T40" fmla="*/ 228 w 424"/>
              <a:gd name="T41" fmla="*/ 194 h 447"/>
              <a:gd name="T42" fmla="*/ 144 w 424"/>
              <a:gd name="T43" fmla="*/ 185 h 447"/>
              <a:gd name="T44" fmla="*/ 70 w 424"/>
              <a:gd name="T45" fmla="*/ 230 h 447"/>
              <a:gd name="T46" fmla="*/ 68 w 424"/>
              <a:gd name="T47" fmla="*/ 221 h 447"/>
              <a:gd name="T48" fmla="*/ 40 w 424"/>
              <a:gd name="T49" fmla="*/ 96 h 447"/>
              <a:gd name="T50" fmla="*/ 109 w 424"/>
              <a:gd name="T51" fmla="*/ 46 h 447"/>
              <a:gd name="T52" fmla="*/ 191 w 424"/>
              <a:gd name="T53" fmla="*/ 80 h 447"/>
              <a:gd name="T54" fmla="*/ 288 w 424"/>
              <a:gd name="T55" fmla="*/ 122 h 447"/>
              <a:gd name="T56" fmla="*/ 379 w 424"/>
              <a:gd name="T57" fmla="*/ 81 h 447"/>
              <a:gd name="T58" fmla="*/ 292 w 424"/>
              <a:gd name="T59" fmla="*/ 202 h 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24" h="447">
                <a:moveTo>
                  <a:pt x="408" y="5"/>
                </a:moveTo>
                <a:cubicBezTo>
                  <a:pt x="399" y="3"/>
                  <a:pt x="390" y="8"/>
                  <a:pt x="387" y="17"/>
                </a:cubicBezTo>
                <a:cubicBezTo>
                  <a:pt x="381" y="29"/>
                  <a:pt x="330" y="82"/>
                  <a:pt x="286" y="84"/>
                </a:cubicBezTo>
                <a:cubicBezTo>
                  <a:pt x="262" y="85"/>
                  <a:pt x="238" y="68"/>
                  <a:pt x="214" y="49"/>
                </a:cubicBezTo>
                <a:cubicBezTo>
                  <a:pt x="182" y="26"/>
                  <a:pt x="147" y="0"/>
                  <a:pt x="102" y="9"/>
                </a:cubicBezTo>
                <a:cubicBezTo>
                  <a:pt x="35" y="21"/>
                  <a:pt x="4" y="81"/>
                  <a:pt x="3" y="84"/>
                </a:cubicBezTo>
                <a:cubicBezTo>
                  <a:pt x="1" y="88"/>
                  <a:pt x="0" y="93"/>
                  <a:pt x="1" y="97"/>
                </a:cubicBezTo>
                <a:cubicBezTo>
                  <a:pt x="20" y="183"/>
                  <a:pt x="20" y="183"/>
                  <a:pt x="20" y="183"/>
                </a:cubicBezTo>
                <a:cubicBezTo>
                  <a:pt x="20" y="183"/>
                  <a:pt x="20" y="183"/>
                  <a:pt x="20" y="183"/>
                </a:cubicBezTo>
                <a:cubicBezTo>
                  <a:pt x="76" y="432"/>
                  <a:pt x="76" y="432"/>
                  <a:pt x="76" y="432"/>
                </a:cubicBezTo>
                <a:cubicBezTo>
                  <a:pt x="78" y="441"/>
                  <a:pt x="86" y="447"/>
                  <a:pt x="95" y="447"/>
                </a:cubicBezTo>
                <a:cubicBezTo>
                  <a:pt x="97" y="447"/>
                  <a:pt x="98" y="447"/>
                  <a:pt x="99" y="447"/>
                </a:cubicBezTo>
                <a:cubicBezTo>
                  <a:pt x="110" y="444"/>
                  <a:pt x="116" y="434"/>
                  <a:pt x="114" y="424"/>
                </a:cubicBezTo>
                <a:cubicBezTo>
                  <a:pt x="81" y="278"/>
                  <a:pt x="81" y="278"/>
                  <a:pt x="81" y="278"/>
                </a:cubicBezTo>
                <a:cubicBezTo>
                  <a:pt x="90" y="265"/>
                  <a:pt x="114" y="232"/>
                  <a:pt x="153" y="223"/>
                </a:cubicBezTo>
                <a:cubicBezTo>
                  <a:pt x="176" y="218"/>
                  <a:pt x="194" y="224"/>
                  <a:pt x="215" y="231"/>
                </a:cubicBezTo>
                <a:cubicBezTo>
                  <a:pt x="239" y="239"/>
                  <a:pt x="266" y="248"/>
                  <a:pt x="301" y="240"/>
                </a:cubicBezTo>
                <a:cubicBezTo>
                  <a:pt x="373" y="223"/>
                  <a:pt x="422" y="137"/>
                  <a:pt x="424" y="24"/>
                </a:cubicBezTo>
                <a:cubicBezTo>
                  <a:pt x="424" y="15"/>
                  <a:pt x="417" y="7"/>
                  <a:pt x="408" y="5"/>
                </a:cubicBezTo>
                <a:close/>
                <a:moveTo>
                  <a:pt x="292" y="202"/>
                </a:moveTo>
                <a:cubicBezTo>
                  <a:pt x="268" y="208"/>
                  <a:pt x="249" y="201"/>
                  <a:pt x="228" y="194"/>
                </a:cubicBezTo>
                <a:cubicBezTo>
                  <a:pt x="204" y="186"/>
                  <a:pt x="178" y="178"/>
                  <a:pt x="144" y="185"/>
                </a:cubicBezTo>
                <a:cubicBezTo>
                  <a:pt x="112" y="193"/>
                  <a:pt x="87" y="212"/>
                  <a:pt x="70" y="230"/>
                </a:cubicBezTo>
                <a:cubicBezTo>
                  <a:pt x="68" y="221"/>
                  <a:pt x="68" y="221"/>
                  <a:pt x="68" y="221"/>
                </a:cubicBezTo>
                <a:cubicBezTo>
                  <a:pt x="40" y="96"/>
                  <a:pt x="40" y="96"/>
                  <a:pt x="40" y="96"/>
                </a:cubicBezTo>
                <a:cubicBezTo>
                  <a:pt x="48" y="83"/>
                  <a:pt x="71" y="54"/>
                  <a:pt x="109" y="46"/>
                </a:cubicBezTo>
                <a:cubicBezTo>
                  <a:pt x="138" y="41"/>
                  <a:pt x="162" y="59"/>
                  <a:pt x="191" y="80"/>
                </a:cubicBezTo>
                <a:cubicBezTo>
                  <a:pt x="218" y="101"/>
                  <a:pt x="250" y="124"/>
                  <a:pt x="288" y="122"/>
                </a:cubicBezTo>
                <a:cubicBezTo>
                  <a:pt x="320" y="121"/>
                  <a:pt x="354" y="102"/>
                  <a:pt x="379" y="81"/>
                </a:cubicBezTo>
                <a:cubicBezTo>
                  <a:pt x="368" y="139"/>
                  <a:pt x="339" y="191"/>
                  <a:pt x="292" y="20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45842" tIns="22921" rIns="45842" bIns="22921" numCol="1" anchor="t" anchorCtr="0" compatLnSpc="1">
            <a:prstTxWarp prst="textNoShape">
              <a:avLst/>
            </a:prstTxWarp>
          </a:bodyPr>
          <a:lstStyle/>
          <a:p>
            <a:endParaRPr lang="en-US" sz="902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695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14:shred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build="p">
        <p:tmplLst>
          <p:tmpl lvl="1">
            <p:tnLst>
              <p:par>
                <p:cTn presetID="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9"/>
          <p:cNvSpPr/>
          <p:nvPr userDrawn="1"/>
        </p:nvSpPr>
        <p:spPr bwMode="auto">
          <a:xfrm>
            <a:off x="0" y="0"/>
            <a:ext cx="9817852" cy="6858001"/>
          </a:xfrm>
          <a:custGeom>
            <a:avLst/>
            <a:gdLst>
              <a:gd name="connsiteX0" fmla="*/ 3242171 w 9817852"/>
              <a:gd name="connsiteY0" fmla="*/ 0 h 6858001"/>
              <a:gd name="connsiteX1" fmla="*/ 9817852 w 9817852"/>
              <a:gd name="connsiteY1" fmla="*/ 0 h 6858001"/>
              <a:gd name="connsiteX2" fmla="*/ 2946076 w 9817852"/>
              <a:gd name="connsiteY2" fmla="*/ 6858001 h 6858001"/>
              <a:gd name="connsiteX3" fmla="*/ 0 w 9817852"/>
              <a:gd name="connsiteY3" fmla="*/ 6858001 h 6858001"/>
              <a:gd name="connsiteX4" fmla="*/ 0 w 9817852"/>
              <a:gd name="connsiteY4" fmla="*/ 323567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7852" h="6858001">
                <a:moveTo>
                  <a:pt x="3242171" y="0"/>
                </a:moveTo>
                <a:lnTo>
                  <a:pt x="9817852" y="0"/>
                </a:lnTo>
                <a:lnTo>
                  <a:pt x="2946076" y="6858001"/>
                </a:lnTo>
                <a:lnTo>
                  <a:pt x="0" y="6858001"/>
                </a:lnTo>
                <a:lnTo>
                  <a:pt x="0" y="323567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Рисунок 13"/>
          <p:cNvSpPr>
            <a:spLocks noGrp="1"/>
          </p:cNvSpPr>
          <p:nvPr>
            <p:ph type="pic" sz="quarter" idx="11"/>
          </p:nvPr>
        </p:nvSpPr>
        <p:spPr>
          <a:xfrm>
            <a:off x="5376228" y="1802714"/>
            <a:ext cx="1440348" cy="1445311"/>
          </a:xfrm>
          <a:prstGeom prst="ellipse">
            <a:avLst/>
          </a:prstGeom>
          <a:pattFill prst="pct5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003" baseline="0"/>
            </a:lvl1pPr>
          </a:lstStyle>
          <a:p>
            <a:endParaRPr lang="en-US" dirty="0"/>
          </a:p>
        </p:txBody>
      </p:sp>
      <p:sp>
        <p:nvSpPr>
          <p:cNvPr id="17" name="Shape 427"/>
          <p:cNvSpPr>
            <a:spLocks noGrp="1"/>
          </p:cNvSpPr>
          <p:nvPr>
            <p:ph type="body" sz="quarter" idx="27" hasCustomPrompt="1"/>
          </p:nvPr>
        </p:nvSpPr>
        <p:spPr>
          <a:xfrm>
            <a:off x="3216108" y="3830515"/>
            <a:ext cx="5760588" cy="11900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ct val="150000"/>
              </a:lnSpc>
              <a:defRPr sz="1800" b="0" i="1" spc="-45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  <a:endParaRPr dirty="0"/>
          </a:p>
        </p:txBody>
      </p:sp>
      <p:cxnSp>
        <p:nvCxnSpPr>
          <p:cNvPr id="31" name="Прямая соединительная линия 30"/>
          <p:cNvCxnSpPr/>
          <p:nvPr userDrawn="1"/>
        </p:nvCxnSpPr>
        <p:spPr>
          <a:xfrm flipH="1">
            <a:off x="5738121" y="3429000"/>
            <a:ext cx="71897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Текст 7"/>
          <p:cNvSpPr>
            <a:spLocks noGrp="1"/>
          </p:cNvSpPr>
          <p:nvPr>
            <p:ph type="body" sz="quarter" idx="37" hasCustomPrompt="1"/>
          </p:nvPr>
        </p:nvSpPr>
        <p:spPr>
          <a:xfrm>
            <a:off x="4657257" y="5218580"/>
            <a:ext cx="2878288" cy="340631"/>
          </a:xfrm>
        </p:spPr>
        <p:txBody>
          <a:bodyPr>
            <a:normAutofit/>
          </a:bodyPr>
          <a:lstStyle>
            <a:lvl1pPr algn="ctr">
              <a:defRPr sz="1000" baseline="0">
                <a:solidFill>
                  <a:schemeClr val="tx1">
                    <a:alpha val="80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Прямоугольный треугольник 12"/>
          <p:cNvSpPr/>
          <p:nvPr userDrawn="1"/>
        </p:nvSpPr>
        <p:spPr bwMode="auto">
          <a:xfrm flipH="1">
            <a:off x="11190316" y="5775325"/>
            <a:ext cx="1001684" cy="108267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14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49050" y="179388"/>
            <a:ext cx="407988" cy="361950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2" b="1">
                <a:solidFill>
                  <a:schemeClr val="tx1">
                    <a:alpha val="50000"/>
                  </a:schemeClr>
                </a:solidFill>
                <a:latin typeface="+mj-lt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15" name="Текст 7"/>
          <p:cNvSpPr>
            <a:spLocks noGrp="1"/>
          </p:cNvSpPr>
          <p:nvPr>
            <p:ph type="body" sz="quarter" idx="40" hasCustomPrompt="1"/>
          </p:nvPr>
        </p:nvSpPr>
        <p:spPr>
          <a:xfrm>
            <a:off x="9696450" y="179103"/>
            <a:ext cx="1439862" cy="361950"/>
          </a:xfrm>
        </p:spPr>
        <p:txBody>
          <a:bodyPr tIns="0" anchor="ctr" anchorCtr="0">
            <a:noAutofit/>
          </a:bodyPr>
          <a:lstStyle>
            <a:lvl1pPr algn="r">
              <a:lnSpc>
                <a:spcPct val="100000"/>
              </a:lnSpc>
              <a:defRPr sz="900" b="0" baseline="0">
                <a:solidFill>
                  <a:schemeClr val="tx1">
                    <a:alpha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www.lekostyle.com</a:t>
            </a:r>
          </a:p>
        </p:txBody>
      </p:sp>
      <p:sp>
        <p:nvSpPr>
          <p:cNvPr id="20" name="Текст 7"/>
          <p:cNvSpPr>
            <a:spLocks noGrp="1"/>
          </p:cNvSpPr>
          <p:nvPr>
            <p:ph type="body" sz="quarter" idx="41" hasCustomPrompt="1"/>
          </p:nvPr>
        </p:nvSpPr>
        <p:spPr>
          <a:xfrm>
            <a:off x="334963" y="179388"/>
            <a:ext cx="1439862" cy="361950"/>
          </a:xfr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900" b="0" spc="300" baseline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LEKO STYLE</a:t>
            </a:r>
          </a:p>
        </p:txBody>
      </p:sp>
    </p:spTree>
    <p:extLst>
      <p:ext uri="{BB962C8B-B14F-4D97-AF65-F5344CB8AC3E}">
        <p14:creationId xmlns:p14="http://schemas.microsoft.com/office/powerpoint/2010/main" val="1167123547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8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7" grpId="0">
        <p:tmplLst>
          <p:tmpl>
            <p:tnLst>
              <p:par>
                <p:cTn presetID="2" presetClass="entr" presetSubtype="4" decel="5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>
        <p:tmplLst>
          <p:tmpl>
            <p:tnLst>
              <p:par>
                <p:cTn presetID="2" presetClass="entr" presetSubtype="4" decel="5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41">
          <p15:clr>
            <a:srgbClr val="FBAE40"/>
          </p15:clr>
        </p15:guide>
        <p15:guide id="2" orient="horz" pos="4093">
          <p15:clr>
            <a:srgbClr val="FBAE40"/>
          </p15:clr>
        </p15:guide>
        <p15:guide id="3" orient="horz" pos="682">
          <p15:clr>
            <a:srgbClr val="FBAE40"/>
          </p15:clr>
        </p15:guide>
        <p15:guide id="4" orient="horz" pos="1364">
          <p15:clr>
            <a:srgbClr val="FBAE40"/>
          </p15:clr>
        </p15:guide>
        <p15:guide id="5" orient="horz" pos="1705">
          <p15:clr>
            <a:srgbClr val="FBAE40"/>
          </p15:clr>
        </p15:guide>
        <p15:guide id="6" orient="horz" pos="2387">
          <p15:clr>
            <a:srgbClr val="FBAE40"/>
          </p15:clr>
        </p15:guide>
        <p15:guide id="7" orient="horz" pos="37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7"/>
          <p:cNvSpPr>
            <a:spLocks noGrp="1"/>
          </p:cNvSpPr>
          <p:nvPr>
            <p:ph type="body" sz="quarter" idx="38" hasCustomPrompt="1"/>
          </p:nvPr>
        </p:nvSpPr>
        <p:spPr>
          <a:xfrm>
            <a:off x="1055989" y="2706687"/>
            <a:ext cx="5040012" cy="2708275"/>
          </a:xfrm>
        </p:spPr>
        <p:txBody>
          <a:bodyPr>
            <a:normAutofit/>
          </a:bodyPr>
          <a:lstStyle>
            <a:lvl1pPr algn="ctr">
              <a:lnSpc>
                <a:spcPct val="200000"/>
              </a:lnSpc>
              <a:defRPr sz="1000" baseline="0">
                <a:solidFill>
                  <a:schemeClr val="tx1">
                    <a:alpha val="70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4" name="Shape 922"/>
          <p:cNvSpPr>
            <a:spLocks noGrp="1"/>
          </p:cNvSpPr>
          <p:nvPr>
            <p:ph type="body" sz="quarter" idx="39" hasCustomPrompt="1"/>
          </p:nvPr>
        </p:nvSpPr>
        <p:spPr>
          <a:xfrm>
            <a:off x="1057666" y="1014769"/>
            <a:ext cx="10107639" cy="72185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100000"/>
              </a:lnSpc>
              <a:defRPr sz="5400" b="1" spc="-30">
                <a:solidFill>
                  <a:srgbClr val="DF62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dirty="0"/>
          </a:p>
        </p:txBody>
      </p:sp>
      <p:sp>
        <p:nvSpPr>
          <p:cNvPr id="58" name="Рисунок 4"/>
          <p:cNvSpPr>
            <a:spLocks noGrp="1"/>
          </p:cNvSpPr>
          <p:nvPr>
            <p:ph type="pic" sz="quarter" idx="19"/>
          </p:nvPr>
        </p:nvSpPr>
        <p:spPr>
          <a:xfrm>
            <a:off x="1664451" y="2420770"/>
            <a:ext cx="1987391" cy="1498798"/>
          </a:xfrm>
          <a:pattFill prst="pct5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447247" rtl="0" eaLnBrk="1" fontAlgn="auto" latinLnBrk="0" hangingPunct="1">
              <a:lnSpc>
                <a:spcPct val="150000"/>
              </a:lnSpc>
              <a:spcBef>
                <a:spcPts val="992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lvl1pPr>
          </a:lstStyle>
          <a:p>
            <a:endParaRPr lang="en-US" dirty="0" smtClean="0"/>
          </a:p>
        </p:txBody>
      </p:sp>
      <p:sp>
        <p:nvSpPr>
          <p:cNvPr id="67" name="Рисунок 4"/>
          <p:cNvSpPr>
            <a:spLocks noGrp="1"/>
          </p:cNvSpPr>
          <p:nvPr>
            <p:ph type="pic" sz="quarter" idx="40"/>
          </p:nvPr>
        </p:nvSpPr>
        <p:spPr>
          <a:xfrm>
            <a:off x="3995283" y="2420770"/>
            <a:ext cx="1987391" cy="1498798"/>
          </a:xfrm>
          <a:pattFill prst="pct5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447247" rtl="0" eaLnBrk="1" fontAlgn="auto" latinLnBrk="0" hangingPunct="1">
              <a:lnSpc>
                <a:spcPct val="150000"/>
              </a:lnSpc>
              <a:spcBef>
                <a:spcPts val="992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lvl1pPr>
          </a:lstStyle>
          <a:p>
            <a:endParaRPr lang="en-US" dirty="0" smtClean="0"/>
          </a:p>
        </p:txBody>
      </p:sp>
      <p:sp>
        <p:nvSpPr>
          <p:cNvPr id="69" name="Рисунок 4"/>
          <p:cNvSpPr>
            <a:spLocks noGrp="1"/>
          </p:cNvSpPr>
          <p:nvPr>
            <p:ph type="pic" sz="quarter" idx="41"/>
          </p:nvPr>
        </p:nvSpPr>
        <p:spPr>
          <a:xfrm>
            <a:off x="6326115" y="2420770"/>
            <a:ext cx="1987391" cy="1498798"/>
          </a:xfrm>
          <a:pattFill prst="pct5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447247" rtl="0" eaLnBrk="1" fontAlgn="auto" latinLnBrk="0" hangingPunct="1">
              <a:lnSpc>
                <a:spcPct val="150000"/>
              </a:lnSpc>
              <a:spcBef>
                <a:spcPts val="992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lvl1pPr>
          </a:lstStyle>
          <a:p>
            <a:endParaRPr lang="en-US" dirty="0" smtClean="0"/>
          </a:p>
        </p:txBody>
      </p:sp>
      <p:sp>
        <p:nvSpPr>
          <p:cNvPr id="71" name="Рисунок 4"/>
          <p:cNvSpPr>
            <a:spLocks noGrp="1"/>
          </p:cNvSpPr>
          <p:nvPr>
            <p:ph type="pic" sz="quarter" idx="42"/>
          </p:nvPr>
        </p:nvSpPr>
        <p:spPr>
          <a:xfrm>
            <a:off x="8656948" y="2420770"/>
            <a:ext cx="1987391" cy="1498798"/>
          </a:xfrm>
          <a:pattFill prst="pct5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447247" rtl="0" eaLnBrk="1" fontAlgn="auto" latinLnBrk="0" hangingPunct="1">
              <a:lnSpc>
                <a:spcPct val="150000"/>
              </a:lnSpc>
              <a:spcBef>
                <a:spcPts val="992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lvl1pPr>
          </a:lstStyle>
          <a:p>
            <a:endParaRPr lang="en-US" dirty="0" smtClean="0"/>
          </a:p>
        </p:txBody>
      </p:sp>
      <p:sp>
        <p:nvSpPr>
          <p:cNvPr id="27" name="Рисунок 4"/>
          <p:cNvSpPr>
            <a:spLocks noGrp="1"/>
          </p:cNvSpPr>
          <p:nvPr>
            <p:ph type="pic" sz="quarter" idx="43"/>
          </p:nvPr>
        </p:nvSpPr>
        <p:spPr>
          <a:xfrm>
            <a:off x="1484147" y="4211826"/>
            <a:ext cx="1987391" cy="1498798"/>
          </a:xfrm>
          <a:pattFill prst="pct5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447247" rtl="0" eaLnBrk="1" fontAlgn="auto" latinLnBrk="0" hangingPunct="1">
              <a:lnSpc>
                <a:spcPct val="150000"/>
              </a:lnSpc>
              <a:spcBef>
                <a:spcPts val="992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lvl1pPr>
          </a:lstStyle>
          <a:p>
            <a:endParaRPr lang="en-US" dirty="0" smtClean="0"/>
          </a:p>
        </p:txBody>
      </p:sp>
      <p:sp>
        <p:nvSpPr>
          <p:cNvPr id="28" name="Рисунок 4"/>
          <p:cNvSpPr>
            <a:spLocks noGrp="1"/>
          </p:cNvSpPr>
          <p:nvPr>
            <p:ph type="pic" sz="quarter" idx="44"/>
          </p:nvPr>
        </p:nvSpPr>
        <p:spPr>
          <a:xfrm>
            <a:off x="3900367" y="4211826"/>
            <a:ext cx="1987391" cy="1498798"/>
          </a:xfrm>
          <a:pattFill prst="pct5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447247" rtl="0" eaLnBrk="1" fontAlgn="auto" latinLnBrk="0" hangingPunct="1">
              <a:lnSpc>
                <a:spcPct val="150000"/>
              </a:lnSpc>
              <a:spcBef>
                <a:spcPts val="992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lvl1pPr>
          </a:lstStyle>
          <a:p>
            <a:endParaRPr lang="en-US" dirty="0" smtClean="0"/>
          </a:p>
        </p:txBody>
      </p:sp>
      <p:sp>
        <p:nvSpPr>
          <p:cNvPr id="20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49050" y="179388"/>
            <a:ext cx="407988" cy="361950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2" b="1">
                <a:solidFill>
                  <a:schemeClr val="tx1">
                    <a:alpha val="50000"/>
                  </a:schemeClr>
                </a:solidFill>
                <a:latin typeface="+mj-lt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45" hasCustomPrompt="1"/>
          </p:nvPr>
        </p:nvSpPr>
        <p:spPr>
          <a:xfrm>
            <a:off x="9696450" y="179103"/>
            <a:ext cx="1439862" cy="361950"/>
          </a:xfrm>
        </p:spPr>
        <p:txBody>
          <a:bodyPr tIns="0" anchor="ctr" anchorCtr="0">
            <a:noAutofit/>
          </a:bodyPr>
          <a:lstStyle>
            <a:lvl1pPr algn="r">
              <a:lnSpc>
                <a:spcPct val="100000"/>
              </a:lnSpc>
              <a:defRPr sz="900" b="0" baseline="0">
                <a:solidFill>
                  <a:schemeClr val="tx1">
                    <a:alpha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www.lekostyle.com</a:t>
            </a:r>
          </a:p>
        </p:txBody>
      </p:sp>
      <p:sp>
        <p:nvSpPr>
          <p:cNvPr id="29" name="Текст 7"/>
          <p:cNvSpPr>
            <a:spLocks noGrp="1"/>
          </p:cNvSpPr>
          <p:nvPr>
            <p:ph type="body" sz="quarter" idx="46" hasCustomPrompt="1"/>
          </p:nvPr>
        </p:nvSpPr>
        <p:spPr>
          <a:xfrm>
            <a:off x="334963" y="179388"/>
            <a:ext cx="1439862" cy="361950"/>
          </a:xfr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900" b="0" spc="300" baseline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LEKO STYLE</a:t>
            </a:r>
          </a:p>
        </p:txBody>
      </p:sp>
      <p:sp>
        <p:nvSpPr>
          <p:cNvPr id="22" name="Прямоугольный треугольник 21"/>
          <p:cNvSpPr/>
          <p:nvPr userDrawn="1"/>
        </p:nvSpPr>
        <p:spPr bwMode="auto">
          <a:xfrm flipH="1">
            <a:off x="11190316" y="5775325"/>
            <a:ext cx="1001684" cy="108267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19" name="Рисунок 4"/>
          <p:cNvSpPr>
            <a:spLocks noGrp="1"/>
          </p:cNvSpPr>
          <p:nvPr>
            <p:ph type="pic" sz="quarter" idx="47"/>
          </p:nvPr>
        </p:nvSpPr>
        <p:spPr>
          <a:xfrm>
            <a:off x="6316587" y="4211826"/>
            <a:ext cx="1987391" cy="1498798"/>
          </a:xfrm>
          <a:pattFill prst="pct5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447247" rtl="0" eaLnBrk="1" fontAlgn="auto" latinLnBrk="0" hangingPunct="1">
              <a:lnSpc>
                <a:spcPct val="150000"/>
              </a:lnSpc>
              <a:spcBef>
                <a:spcPts val="992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lvl1pPr>
          </a:lstStyle>
          <a:p>
            <a:endParaRPr lang="en-US" dirty="0" smtClean="0"/>
          </a:p>
        </p:txBody>
      </p:sp>
      <p:sp>
        <p:nvSpPr>
          <p:cNvPr id="15" name="Рисунок 4"/>
          <p:cNvSpPr>
            <a:spLocks noGrp="1"/>
          </p:cNvSpPr>
          <p:nvPr>
            <p:ph type="pic" sz="quarter" idx="48"/>
          </p:nvPr>
        </p:nvSpPr>
        <p:spPr>
          <a:xfrm>
            <a:off x="8732807" y="4211826"/>
            <a:ext cx="1987391" cy="1498798"/>
          </a:xfrm>
          <a:pattFill prst="pct5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447247" rtl="0" eaLnBrk="1" fontAlgn="auto" latinLnBrk="0" hangingPunct="1">
              <a:lnSpc>
                <a:spcPct val="150000"/>
              </a:lnSpc>
              <a:spcBef>
                <a:spcPts val="992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lvl1pPr>
          </a:lstStyle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1944122"/>
      </p:ext>
    </p:extLst>
  </p:cSld>
  <p:clrMapOvr>
    <a:masterClrMapping/>
  </p:clrMapOvr>
  <p:transition spd="med" advClick="0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600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fill="hold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6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6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6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" presetClass="entr" presetSubtype="1" decel="5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 animBg="1"/>
      <p:bldP spid="67" grpId="0" animBg="1"/>
      <p:bldP spid="69" grpId="0" animBg="1"/>
      <p:bldP spid="71" grpId="0" animBg="1"/>
      <p:bldP spid="27" grpId="0" animBg="1"/>
      <p:bldP spid="28" grpId="0" animBg="1"/>
      <p:bldP spid="19" grpId="0" animBg="1"/>
      <p:bldP spid="15" grpId="0" animBg="1"/>
    </p:bldLst>
  </p:timing>
  <p:extLst mod="1">
    <p:ext uri="{DCECCB84-F9BA-43D5-87BE-67443E8EF086}">
      <p15:sldGuideLst xmlns:p15="http://schemas.microsoft.com/office/powerpoint/2012/main">
        <p15:guide id="1" orient="horz" pos="341">
          <p15:clr>
            <a:srgbClr val="FBAE40"/>
          </p15:clr>
        </p15:guide>
        <p15:guide id="2" orient="horz" pos="4093">
          <p15:clr>
            <a:srgbClr val="FBAE40"/>
          </p15:clr>
        </p15:guide>
        <p15:guide id="3" orient="horz" pos="682">
          <p15:clr>
            <a:srgbClr val="FBAE40"/>
          </p15:clr>
        </p15:guide>
        <p15:guide id="4" orient="horz" pos="1364">
          <p15:clr>
            <a:srgbClr val="FBAE40"/>
          </p15:clr>
        </p15:guide>
        <p15:guide id="5" orient="horz" pos="1705">
          <p15:clr>
            <a:srgbClr val="FBAE40"/>
          </p15:clr>
        </p15:guide>
        <p15:guide id="6" orient="horz" pos="2387">
          <p15:clr>
            <a:srgbClr val="FBAE40"/>
          </p15:clr>
        </p15:guide>
        <p15:guide id="7" orient="horz" pos="3411">
          <p15:clr>
            <a:srgbClr val="FBAE40"/>
          </p15:clr>
        </p15:guide>
        <p15:guide id="8" orient="horz" pos="375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7"/>
          <p:cNvSpPr>
            <a:spLocks noGrp="1"/>
          </p:cNvSpPr>
          <p:nvPr>
            <p:ph type="body" sz="quarter" idx="38" hasCustomPrompt="1"/>
          </p:nvPr>
        </p:nvSpPr>
        <p:spPr>
          <a:xfrm>
            <a:off x="1055989" y="2706687"/>
            <a:ext cx="5040012" cy="2708275"/>
          </a:xfrm>
        </p:spPr>
        <p:txBody>
          <a:bodyPr>
            <a:normAutofit/>
          </a:bodyPr>
          <a:lstStyle>
            <a:lvl1pPr algn="ctr">
              <a:lnSpc>
                <a:spcPct val="200000"/>
              </a:lnSpc>
              <a:defRPr sz="1000" baseline="0">
                <a:solidFill>
                  <a:schemeClr val="tx1">
                    <a:alpha val="70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4" name="Shape 922"/>
          <p:cNvSpPr>
            <a:spLocks noGrp="1"/>
          </p:cNvSpPr>
          <p:nvPr>
            <p:ph type="body" sz="quarter" idx="39" hasCustomPrompt="1"/>
          </p:nvPr>
        </p:nvSpPr>
        <p:spPr>
          <a:xfrm>
            <a:off x="1057666" y="1014769"/>
            <a:ext cx="10107639" cy="72185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100000"/>
              </a:lnSpc>
              <a:defRPr sz="5400" b="1" spc="-30">
                <a:solidFill>
                  <a:srgbClr val="DF62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dirty="0"/>
          </a:p>
        </p:txBody>
      </p:sp>
      <p:sp>
        <p:nvSpPr>
          <p:cNvPr id="58" name="Рисунок 4"/>
          <p:cNvSpPr>
            <a:spLocks noGrp="1"/>
          </p:cNvSpPr>
          <p:nvPr>
            <p:ph type="pic" sz="quarter" idx="19"/>
          </p:nvPr>
        </p:nvSpPr>
        <p:spPr>
          <a:xfrm>
            <a:off x="1664451" y="2420770"/>
            <a:ext cx="1987391" cy="1498798"/>
          </a:xfrm>
          <a:pattFill prst="pct5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447247" rtl="0" eaLnBrk="1" fontAlgn="auto" latinLnBrk="0" hangingPunct="1">
              <a:lnSpc>
                <a:spcPct val="150000"/>
              </a:lnSpc>
              <a:spcBef>
                <a:spcPts val="992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lvl1pPr>
          </a:lstStyle>
          <a:p>
            <a:endParaRPr lang="en-US" dirty="0" smtClean="0"/>
          </a:p>
        </p:txBody>
      </p:sp>
      <p:sp>
        <p:nvSpPr>
          <p:cNvPr id="67" name="Рисунок 4"/>
          <p:cNvSpPr>
            <a:spLocks noGrp="1"/>
          </p:cNvSpPr>
          <p:nvPr>
            <p:ph type="pic" sz="quarter" idx="40"/>
          </p:nvPr>
        </p:nvSpPr>
        <p:spPr>
          <a:xfrm>
            <a:off x="3995283" y="2420770"/>
            <a:ext cx="1987391" cy="1498798"/>
          </a:xfrm>
          <a:pattFill prst="pct5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447247" rtl="0" eaLnBrk="1" fontAlgn="auto" latinLnBrk="0" hangingPunct="1">
              <a:lnSpc>
                <a:spcPct val="150000"/>
              </a:lnSpc>
              <a:spcBef>
                <a:spcPts val="992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lvl1pPr>
          </a:lstStyle>
          <a:p>
            <a:endParaRPr lang="en-US" dirty="0" smtClean="0"/>
          </a:p>
        </p:txBody>
      </p:sp>
      <p:sp>
        <p:nvSpPr>
          <p:cNvPr id="69" name="Рисунок 4"/>
          <p:cNvSpPr>
            <a:spLocks noGrp="1"/>
          </p:cNvSpPr>
          <p:nvPr>
            <p:ph type="pic" sz="quarter" idx="41"/>
          </p:nvPr>
        </p:nvSpPr>
        <p:spPr>
          <a:xfrm>
            <a:off x="6326115" y="2420770"/>
            <a:ext cx="1987391" cy="1498798"/>
          </a:xfrm>
          <a:pattFill prst="pct5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447247" rtl="0" eaLnBrk="1" fontAlgn="auto" latinLnBrk="0" hangingPunct="1">
              <a:lnSpc>
                <a:spcPct val="150000"/>
              </a:lnSpc>
              <a:spcBef>
                <a:spcPts val="992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lvl1pPr>
          </a:lstStyle>
          <a:p>
            <a:endParaRPr lang="en-US" dirty="0" smtClean="0"/>
          </a:p>
        </p:txBody>
      </p:sp>
      <p:sp>
        <p:nvSpPr>
          <p:cNvPr id="71" name="Рисунок 4"/>
          <p:cNvSpPr>
            <a:spLocks noGrp="1"/>
          </p:cNvSpPr>
          <p:nvPr>
            <p:ph type="pic" sz="quarter" idx="42"/>
          </p:nvPr>
        </p:nvSpPr>
        <p:spPr>
          <a:xfrm>
            <a:off x="8656948" y="2420770"/>
            <a:ext cx="1987391" cy="1498798"/>
          </a:xfrm>
          <a:pattFill prst="pct5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447247" rtl="0" eaLnBrk="1" fontAlgn="auto" latinLnBrk="0" hangingPunct="1">
              <a:lnSpc>
                <a:spcPct val="150000"/>
              </a:lnSpc>
              <a:spcBef>
                <a:spcPts val="992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lvl1pPr>
          </a:lstStyle>
          <a:p>
            <a:endParaRPr lang="en-US" dirty="0" smtClean="0"/>
          </a:p>
        </p:txBody>
      </p:sp>
      <p:sp>
        <p:nvSpPr>
          <p:cNvPr id="27" name="Рисунок 4"/>
          <p:cNvSpPr>
            <a:spLocks noGrp="1"/>
          </p:cNvSpPr>
          <p:nvPr>
            <p:ph type="pic" sz="quarter" idx="43"/>
          </p:nvPr>
        </p:nvSpPr>
        <p:spPr>
          <a:xfrm>
            <a:off x="2578851" y="4245097"/>
            <a:ext cx="1987391" cy="1498798"/>
          </a:xfrm>
          <a:pattFill prst="pct5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447247" rtl="0" eaLnBrk="1" fontAlgn="auto" latinLnBrk="0" hangingPunct="1">
              <a:lnSpc>
                <a:spcPct val="150000"/>
              </a:lnSpc>
              <a:spcBef>
                <a:spcPts val="992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lvl1pPr>
          </a:lstStyle>
          <a:p>
            <a:endParaRPr lang="en-US" dirty="0" smtClean="0"/>
          </a:p>
        </p:txBody>
      </p:sp>
      <p:sp>
        <p:nvSpPr>
          <p:cNvPr id="28" name="Рисунок 4"/>
          <p:cNvSpPr>
            <a:spLocks noGrp="1"/>
          </p:cNvSpPr>
          <p:nvPr>
            <p:ph type="pic" sz="quarter" idx="44"/>
          </p:nvPr>
        </p:nvSpPr>
        <p:spPr>
          <a:xfrm>
            <a:off x="5044193" y="4245097"/>
            <a:ext cx="1987391" cy="1498798"/>
          </a:xfrm>
          <a:pattFill prst="pct5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447247" rtl="0" eaLnBrk="1" fontAlgn="auto" latinLnBrk="0" hangingPunct="1">
              <a:lnSpc>
                <a:spcPct val="150000"/>
              </a:lnSpc>
              <a:spcBef>
                <a:spcPts val="992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lvl1pPr>
          </a:lstStyle>
          <a:p>
            <a:endParaRPr lang="en-US" dirty="0" smtClean="0"/>
          </a:p>
        </p:txBody>
      </p:sp>
      <p:sp>
        <p:nvSpPr>
          <p:cNvPr id="20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49050" y="179388"/>
            <a:ext cx="407988" cy="361950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2" b="1">
                <a:solidFill>
                  <a:schemeClr val="tx1">
                    <a:alpha val="50000"/>
                  </a:schemeClr>
                </a:solidFill>
                <a:latin typeface="+mj-lt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45" hasCustomPrompt="1"/>
          </p:nvPr>
        </p:nvSpPr>
        <p:spPr>
          <a:xfrm>
            <a:off x="9696450" y="179103"/>
            <a:ext cx="1439862" cy="361950"/>
          </a:xfrm>
        </p:spPr>
        <p:txBody>
          <a:bodyPr tIns="0" anchor="ctr" anchorCtr="0">
            <a:noAutofit/>
          </a:bodyPr>
          <a:lstStyle>
            <a:lvl1pPr algn="r">
              <a:lnSpc>
                <a:spcPct val="100000"/>
              </a:lnSpc>
              <a:defRPr sz="900" b="0" baseline="0">
                <a:solidFill>
                  <a:schemeClr val="tx1">
                    <a:alpha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www.lekostyle.com</a:t>
            </a:r>
          </a:p>
        </p:txBody>
      </p:sp>
      <p:sp>
        <p:nvSpPr>
          <p:cNvPr id="29" name="Текст 7"/>
          <p:cNvSpPr>
            <a:spLocks noGrp="1"/>
          </p:cNvSpPr>
          <p:nvPr>
            <p:ph type="body" sz="quarter" idx="46" hasCustomPrompt="1"/>
          </p:nvPr>
        </p:nvSpPr>
        <p:spPr>
          <a:xfrm>
            <a:off x="334963" y="179388"/>
            <a:ext cx="1439862" cy="361950"/>
          </a:xfr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900" b="0" spc="300" baseline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LEKO STYLE</a:t>
            </a:r>
          </a:p>
        </p:txBody>
      </p:sp>
      <p:sp>
        <p:nvSpPr>
          <p:cNvPr id="22" name="Прямоугольный треугольник 21"/>
          <p:cNvSpPr/>
          <p:nvPr userDrawn="1"/>
        </p:nvSpPr>
        <p:spPr bwMode="auto">
          <a:xfrm flipH="1">
            <a:off x="11190316" y="5775325"/>
            <a:ext cx="1001684" cy="108267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19" name="Рисунок 4"/>
          <p:cNvSpPr>
            <a:spLocks noGrp="1"/>
          </p:cNvSpPr>
          <p:nvPr>
            <p:ph type="pic" sz="quarter" idx="47"/>
          </p:nvPr>
        </p:nvSpPr>
        <p:spPr>
          <a:xfrm>
            <a:off x="7509534" y="4245097"/>
            <a:ext cx="1987391" cy="1498798"/>
          </a:xfrm>
          <a:pattFill prst="pct5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447247" rtl="0" eaLnBrk="1" fontAlgn="auto" latinLnBrk="0" hangingPunct="1">
              <a:lnSpc>
                <a:spcPct val="150000"/>
              </a:lnSpc>
              <a:spcBef>
                <a:spcPts val="992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lvl1pPr>
          </a:lstStyle>
          <a:p>
            <a:endParaRPr lang="en-US" dirty="0" smtClean="0"/>
          </a:p>
        </p:txBody>
      </p:sp>
      <p:sp>
        <p:nvSpPr>
          <p:cNvPr id="16" name="Рисунок 4"/>
          <p:cNvSpPr>
            <a:spLocks noGrp="1"/>
          </p:cNvSpPr>
          <p:nvPr>
            <p:ph type="pic" sz="quarter" idx="48"/>
          </p:nvPr>
        </p:nvSpPr>
        <p:spPr>
          <a:xfrm>
            <a:off x="3854199" y="6108601"/>
            <a:ext cx="1987391" cy="1498798"/>
          </a:xfrm>
          <a:pattFill prst="pct5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447247" rtl="0" eaLnBrk="1" fontAlgn="auto" latinLnBrk="0" hangingPunct="1">
              <a:lnSpc>
                <a:spcPct val="150000"/>
              </a:lnSpc>
              <a:spcBef>
                <a:spcPts val="992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lvl1pPr>
          </a:lstStyle>
          <a:p>
            <a:endParaRPr lang="en-US" dirty="0" smtClean="0"/>
          </a:p>
        </p:txBody>
      </p:sp>
      <p:sp>
        <p:nvSpPr>
          <p:cNvPr id="18" name="Рисунок 4"/>
          <p:cNvSpPr>
            <a:spLocks noGrp="1"/>
          </p:cNvSpPr>
          <p:nvPr>
            <p:ph type="pic" sz="quarter" idx="49"/>
          </p:nvPr>
        </p:nvSpPr>
        <p:spPr>
          <a:xfrm>
            <a:off x="6319541" y="6108601"/>
            <a:ext cx="1987391" cy="1498798"/>
          </a:xfrm>
          <a:pattFill prst="pct5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447247" rtl="0" eaLnBrk="1" fontAlgn="auto" latinLnBrk="0" hangingPunct="1">
              <a:lnSpc>
                <a:spcPct val="150000"/>
              </a:lnSpc>
              <a:spcBef>
                <a:spcPts val="992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lvl1pPr>
          </a:lstStyle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6589234"/>
      </p:ext>
    </p:extLst>
  </p:cSld>
  <p:clrMapOvr>
    <a:masterClrMapping/>
  </p:clrMapOvr>
  <p:transition spd="med" advClick="0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600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fill="hold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6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6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6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" presetClass="entr" presetSubtype="1" decel="5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 animBg="1"/>
      <p:bldP spid="67" grpId="0" animBg="1"/>
      <p:bldP spid="69" grpId="0" animBg="1"/>
      <p:bldP spid="71" grpId="0" animBg="1"/>
      <p:bldP spid="27" grpId="0" animBg="1"/>
      <p:bldP spid="28" grpId="0" animBg="1"/>
      <p:bldP spid="19" grpId="0" animBg="1"/>
      <p:bldP spid="16" grpId="0" animBg="1"/>
      <p:bldP spid="18" grpId="0" animBg="1"/>
    </p:bldLst>
  </p:timing>
  <p:extLst mod="1">
    <p:ext uri="{DCECCB84-F9BA-43D5-87BE-67443E8EF086}">
      <p15:sldGuideLst xmlns:p15="http://schemas.microsoft.com/office/powerpoint/2012/main">
        <p15:guide id="1" orient="horz" pos="341">
          <p15:clr>
            <a:srgbClr val="FBAE40"/>
          </p15:clr>
        </p15:guide>
        <p15:guide id="2" orient="horz" pos="4093">
          <p15:clr>
            <a:srgbClr val="FBAE40"/>
          </p15:clr>
        </p15:guide>
        <p15:guide id="3" orient="horz" pos="682">
          <p15:clr>
            <a:srgbClr val="FBAE40"/>
          </p15:clr>
        </p15:guide>
        <p15:guide id="4" orient="horz" pos="1364">
          <p15:clr>
            <a:srgbClr val="FBAE40"/>
          </p15:clr>
        </p15:guide>
        <p15:guide id="5" orient="horz" pos="1705">
          <p15:clr>
            <a:srgbClr val="FBAE40"/>
          </p15:clr>
        </p15:guide>
        <p15:guide id="6" orient="horz" pos="2387">
          <p15:clr>
            <a:srgbClr val="FBAE40"/>
          </p15:clr>
        </p15:guide>
        <p15:guide id="7" orient="horz" pos="3411">
          <p15:clr>
            <a:srgbClr val="FBAE40"/>
          </p15:clr>
        </p15:guide>
        <p15:guide id="8" orient="horz" pos="375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исунок 17"/>
          <p:cNvSpPr>
            <a:spLocks noGrp="1"/>
          </p:cNvSpPr>
          <p:nvPr>
            <p:ph type="pic" sz="quarter" idx="10"/>
          </p:nvPr>
        </p:nvSpPr>
        <p:spPr>
          <a:xfrm>
            <a:off x="6096002" y="-2"/>
            <a:ext cx="6095998" cy="6858002"/>
          </a:xfrm>
          <a:custGeom>
            <a:avLst/>
            <a:gdLst>
              <a:gd name="connsiteX0" fmla="*/ 0 w 6095998"/>
              <a:gd name="connsiteY0" fmla="*/ 0 h 6858002"/>
              <a:gd name="connsiteX1" fmla="*/ 6095998 w 6095998"/>
              <a:gd name="connsiteY1" fmla="*/ 0 h 6858002"/>
              <a:gd name="connsiteX2" fmla="*/ 6095998 w 6095998"/>
              <a:gd name="connsiteY2" fmla="*/ 6858002 h 6858002"/>
              <a:gd name="connsiteX3" fmla="*/ 0 w 6095998"/>
              <a:gd name="connsiteY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5998" h="6858002">
                <a:moveTo>
                  <a:pt x="0" y="0"/>
                </a:moveTo>
                <a:lnTo>
                  <a:pt x="6095998" y="0"/>
                </a:lnTo>
                <a:lnTo>
                  <a:pt x="6095998" y="6858002"/>
                </a:lnTo>
                <a:lnTo>
                  <a:pt x="0" y="6858002"/>
                </a:lnTo>
                <a:close/>
              </a:path>
            </a:pathLst>
          </a:custGeom>
          <a:pattFill prst="pct5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003" baseline="0"/>
            </a:lvl1pPr>
          </a:lstStyle>
          <a:p>
            <a:endParaRPr lang="en-US" dirty="0"/>
          </a:p>
        </p:txBody>
      </p:sp>
      <p:sp>
        <p:nvSpPr>
          <p:cNvPr id="13" name="Текст 7"/>
          <p:cNvSpPr>
            <a:spLocks noGrp="1"/>
          </p:cNvSpPr>
          <p:nvPr>
            <p:ph type="body" sz="quarter" idx="39" hasCustomPrompt="1"/>
          </p:nvPr>
        </p:nvSpPr>
        <p:spPr>
          <a:xfrm>
            <a:off x="1055989" y="1629642"/>
            <a:ext cx="4319437" cy="349732"/>
          </a:xfrm>
        </p:spPr>
        <p:txBody>
          <a:bodyPr>
            <a:noAutofit/>
          </a:bodyPr>
          <a:lstStyle>
            <a:lvl1pPr algn="l">
              <a:lnSpc>
                <a:spcPct val="150000"/>
              </a:lnSpc>
              <a:defRPr sz="1400" b="1" baseline="0">
                <a:solidFill>
                  <a:schemeClr val="tx1">
                    <a:alpha val="50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40" hasCustomPrompt="1"/>
          </p:nvPr>
        </p:nvSpPr>
        <p:spPr>
          <a:xfrm>
            <a:off x="1055988" y="4782730"/>
            <a:ext cx="4319438" cy="902515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1000" baseline="0">
                <a:solidFill>
                  <a:schemeClr val="tx1">
                    <a:alpha val="50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5" name="Текст 7"/>
          <p:cNvSpPr>
            <a:spLocks noGrp="1"/>
          </p:cNvSpPr>
          <p:nvPr>
            <p:ph type="body" sz="quarter" idx="41" hasCustomPrompt="1"/>
          </p:nvPr>
        </p:nvSpPr>
        <p:spPr>
          <a:xfrm>
            <a:off x="1055989" y="2346221"/>
            <a:ext cx="4319437" cy="2165454"/>
          </a:xfrm>
        </p:spPr>
        <p:txBody>
          <a:bodyPr>
            <a:noAutofit/>
          </a:bodyPr>
          <a:lstStyle>
            <a:lvl1pPr algn="l">
              <a:lnSpc>
                <a:spcPct val="150000"/>
              </a:lnSpc>
              <a:defRPr sz="2000" b="0" baseline="0">
                <a:solidFill>
                  <a:schemeClr val="tx1"/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21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4982256" y="179388"/>
            <a:ext cx="407988" cy="361950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2" b="1">
                <a:solidFill>
                  <a:schemeClr val="tx1">
                    <a:alpha val="50000"/>
                  </a:schemeClr>
                </a:solidFill>
                <a:latin typeface="+mj-lt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22" name="Текст 7"/>
          <p:cNvSpPr>
            <a:spLocks noGrp="1"/>
          </p:cNvSpPr>
          <p:nvPr>
            <p:ph type="body" sz="quarter" idx="42" hasCustomPrompt="1"/>
          </p:nvPr>
        </p:nvSpPr>
        <p:spPr>
          <a:xfrm>
            <a:off x="3229656" y="179103"/>
            <a:ext cx="1439862" cy="361950"/>
          </a:xfrm>
        </p:spPr>
        <p:txBody>
          <a:bodyPr tIns="0" anchor="ctr" anchorCtr="0">
            <a:noAutofit/>
          </a:bodyPr>
          <a:lstStyle>
            <a:lvl1pPr marL="0" marR="0" indent="0" algn="r" defTabSz="906876" rtl="0" eaLnBrk="1" fontAlgn="auto" latinLnBrk="0" hangingPunct="1">
              <a:lnSpc>
                <a:spcPct val="100000"/>
              </a:lnSpc>
              <a:spcBef>
                <a:spcPts val="496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900" b="0" baseline="0">
                <a:solidFill>
                  <a:schemeClr val="tx1">
                    <a:alpha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marL="0" marR="0" lvl="0" indent="0" algn="r" defTabSz="906876" rtl="0" eaLnBrk="1" fontAlgn="auto" latinLnBrk="0" hangingPunct="1">
              <a:lnSpc>
                <a:spcPct val="100000"/>
              </a:lnSpc>
              <a:spcBef>
                <a:spcPts val="496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dirty="0" smtClean="0"/>
              <a:t>www.lekostyle.com</a:t>
            </a:r>
          </a:p>
          <a:p>
            <a:pPr lvl="0"/>
            <a:endParaRPr lang="en-US" dirty="0" smtClean="0"/>
          </a:p>
        </p:txBody>
      </p:sp>
      <p:sp>
        <p:nvSpPr>
          <p:cNvPr id="23" name="Текст 7"/>
          <p:cNvSpPr>
            <a:spLocks noGrp="1"/>
          </p:cNvSpPr>
          <p:nvPr>
            <p:ph type="body" sz="quarter" idx="43" hasCustomPrompt="1"/>
          </p:nvPr>
        </p:nvSpPr>
        <p:spPr>
          <a:xfrm>
            <a:off x="334963" y="179388"/>
            <a:ext cx="1439862" cy="361950"/>
          </a:xfr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900" b="0" spc="300" baseline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LEKO STYLE</a:t>
            </a:r>
          </a:p>
        </p:txBody>
      </p:sp>
      <p:sp>
        <p:nvSpPr>
          <p:cNvPr id="16" name="Прямоугольный треугольник 15"/>
          <p:cNvSpPr/>
          <p:nvPr userDrawn="1"/>
        </p:nvSpPr>
        <p:spPr bwMode="auto">
          <a:xfrm flipH="1">
            <a:off x="11190316" y="5775325"/>
            <a:ext cx="1001684" cy="108267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75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14:pan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49050" y="179388"/>
            <a:ext cx="407988" cy="361950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2" b="1">
                <a:solidFill>
                  <a:schemeClr val="tx1">
                    <a:alpha val="50000"/>
                  </a:schemeClr>
                </a:solidFill>
                <a:latin typeface="+mj-lt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40" hasCustomPrompt="1"/>
          </p:nvPr>
        </p:nvSpPr>
        <p:spPr>
          <a:xfrm>
            <a:off x="9696450" y="179103"/>
            <a:ext cx="1439862" cy="361950"/>
          </a:xfrm>
        </p:spPr>
        <p:txBody>
          <a:bodyPr tIns="0" anchor="ctr" anchorCtr="0">
            <a:noAutofit/>
          </a:bodyPr>
          <a:lstStyle>
            <a:lvl1pPr marL="0" marR="0" indent="0" algn="r" defTabSz="906876" rtl="0" eaLnBrk="1" fontAlgn="auto" latinLnBrk="0" hangingPunct="1">
              <a:lnSpc>
                <a:spcPct val="100000"/>
              </a:lnSpc>
              <a:spcBef>
                <a:spcPts val="496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900" b="0" baseline="0">
                <a:solidFill>
                  <a:schemeClr val="tx1">
                    <a:alpha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www.lekostyle.com</a:t>
            </a:r>
          </a:p>
        </p:txBody>
      </p:sp>
      <p:sp>
        <p:nvSpPr>
          <p:cNvPr id="13" name="Текст 7"/>
          <p:cNvSpPr>
            <a:spLocks noGrp="1"/>
          </p:cNvSpPr>
          <p:nvPr>
            <p:ph type="body" sz="quarter" idx="41" hasCustomPrompt="1"/>
          </p:nvPr>
        </p:nvSpPr>
        <p:spPr>
          <a:xfrm>
            <a:off x="334963" y="179388"/>
            <a:ext cx="1439862" cy="361950"/>
          </a:xfr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900" b="0" spc="300" baseline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LEKO STYLE</a:t>
            </a:r>
          </a:p>
        </p:txBody>
      </p:sp>
      <p:sp>
        <p:nvSpPr>
          <p:cNvPr id="20" name="Текст 7"/>
          <p:cNvSpPr>
            <a:spLocks noGrp="1"/>
          </p:cNvSpPr>
          <p:nvPr>
            <p:ph type="body" sz="quarter" idx="39" hasCustomPrompt="1"/>
          </p:nvPr>
        </p:nvSpPr>
        <p:spPr>
          <a:xfrm>
            <a:off x="5391319" y="3783808"/>
            <a:ext cx="5041898" cy="1826584"/>
          </a:xfrm>
        </p:spPr>
        <p:txBody>
          <a:bodyPr tIns="45720">
            <a:noAutofit/>
          </a:bodyPr>
          <a:lstStyle>
            <a:lvl1pPr algn="l">
              <a:lnSpc>
                <a:spcPct val="150000"/>
              </a:lnSpc>
              <a:defRPr sz="1800" b="0" baseline="0">
                <a:solidFill>
                  <a:schemeClr val="tx1">
                    <a:alpha val="7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46" hasCustomPrompt="1"/>
          </p:nvPr>
        </p:nvSpPr>
        <p:spPr>
          <a:xfrm>
            <a:off x="5385490" y="3218156"/>
            <a:ext cx="5018063" cy="360362"/>
          </a:xfrm>
        </p:spPr>
        <p:txBody>
          <a:bodyPr>
            <a:noAutofit/>
          </a:bodyPr>
          <a:lstStyle>
            <a:lvl1pPr algn="l">
              <a:lnSpc>
                <a:spcPct val="150000"/>
              </a:lnSpc>
              <a:defRPr sz="3200" b="1" baseline="0">
                <a:solidFill>
                  <a:srgbClr val="DF62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ru-RU" dirty="0" smtClean="0"/>
              <a:t>2000</a:t>
            </a:r>
            <a:endParaRPr lang="en-US" dirty="0" smtClean="0"/>
          </a:p>
        </p:txBody>
      </p:sp>
      <p:sp>
        <p:nvSpPr>
          <p:cNvPr id="19" name="Текст 7"/>
          <p:cNvSpPr>
            <a:spLocks noGrp="1"/>
          </p:cNvSpPr>
          <p:nvPr>
            <p:ph type="body" sz="quarter" idx="42" hasCustomPrompt="1"/>
          </p:nvPr>
        </p:nvSpPr>
        <p:spPr>
          <a:xfrm>
            <a:off x="1055688" y="2900196"/>
            <a:ext cx="3602893" cy="1624179"/>
          </a:xfrm>
        </p:spPr>
        <p:txBody>
          <a:bodyPr tIns="91440">
            <a:noAutofit/>
          </a:bodyPr>
          <a:lstStyle>
            <a:lvl1pPr algn="l">
              <a:lnSpc>
                <a:spcPct val="100000"/>
              </a:lnSpc>
              <a:spcBef>
                <a:spcPts val="200"/>
              </a:spcBef>
              <a:defRPr sz="5400" b="0" baseline="0">
                <a:solidFill>
                  <a:srgbClr val="DF62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cxnSp>
        <p:nvCxnSpPr>
          <p:cNvPr id="23" name="Прямая соединительная линия 22"/>
          <p:cNvCxnSpPr/>
          <p:nvPr userDrawn="1"/>
        </p:nvCxnSpPr>
        <p:spPr>
          <a:xfrm flipV="1">
            <a:off x="1055688" y="1263649"/>
            <a:ext cx="720726" cy="720726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 userDrawn="1"/>
        </p:nvCxnSpPr>
        <p:spPr>
          <a:xfrm>
            <a:off x="5772150" y="3083304"/>
            <a:ext cx="6419850" cy="0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031"/>
          <p:cNvSpPr>
            <a:spLocks noEditPoints="1"/>
          </p:cNvSpPr>
          <p:nvPr userDrawn="1"/>
        </p:nvSpPr>
        <p:spPr bwMode="auto">
          <a:xfrm>
            <a:off x="5505413" y="2852147"/>
            <a:ext cx="253882" cy="268208"/>
          </a:xfrm>
          <a:custGeom>
            <a:avLst/>
            <a:gdLst>
              <a:gd name="T0" fmla="*/ 408 w 424"/>
              <a:gd name="T1" fmla="*/ 5 h 447"/>
              <a:gd name="T2" fmla="*/ 387 w 424"/>
              <a:gd name="T3" fmla="*/ 17 h 447"/>
              <a:gd name="T4" fmla="*/ 286 w 424"/>
              <a:gd name="T5" fmla="*/ 84 h 447"/>
              <a:gd name="T6" fmla="*/ 214 w 424"/>
              <a:gd name="T7" fmla="*/ 49 h 447"/>
              <a:gd name="T8" fmla="*/ 102 w 424"/>
              <a:gd name="T9" fmla="*/ 9 h 447"/>
              <a:gd name="T10" fmla="*/ 3 w 424"/>
              <a:gd name="T11" fmla="*/ 84 h 447"/>
              <a:gd name="T12" fmla="*/ 1 w 424"/>
              <a:gd name="T13" fmla="*/ 97 h 447"/>
              <a:gd name="T14" fmla="*/ 20 w 424"/>
              <a:gd name="T15" fmla="*/ 183 h 447"/>
              <a:gd name="T16" fmla="*/ 20 w 424"/>
              <a:gd name="T17" fmla="*/ 183 h 447"/>
              <a:gd name="T18" fmla="*/ 76 w 424"/>
              <a:gd name="T19" fmla="*/ 432 h 447"/>
              <a:gd name="T20" fmla="*/ 95 w 424"/>
              <a:gd name="T21" fmla="*/ 447 h 447"/>
              <a:gd name="T22" fmla="*/ 99 w 424"/>
              <a:gd name="T23" fmla="*/ 447 h 447"/>
              <a:gd name="T24" fmla="*/ 114 w 424"/>
              <a:gd name="T25" fmla="*/ 424 h 447"/>
              <a:gd name="T26" fmla="*/ 81 w 424"/>
              <a:gd name="T27" fmla="*/ 278 h 447"/>
              <a:gd name="T28" fmla="*/ 153 w 424"/>
              <a:gd name="T29" fmla="*/ 223 h 447"/>
              <a:gd name="T30" fmla="*/ 215 w 424"/>
              <a:gd name="T31" fmla="*/ 231 h 447"/>
              <a:gd name="T32" fmla="*/ 301 w 424"/>
              <a:gd name="T33" fmla="*/ 240 h 447"/>
              <a:gd name="T34" fmla="*/ 424 w 424"/>
              <a:gd name="T35" fmla="*/ 24 h 447"/>
              <a:gd name="T36" fmla="*/ 408 w 424"/>
              <a:gd name="T37" fmla="*/ 5 h 447"/>
              <a:gd name="T38" fmla="*/ 292 w 424"/>
              <a:gd name="T39" fmla="*/ 202 h 447"/>
              <a:gd name="T40" fmla="*/ 228 w 424"/>
              <a:gd name="T41" fmla="*/ 194 h 447"/>
              <a:gd name="T42" fmla="*/ 144 w 424"/>
              <a:gd name="T43" fmla="*/ 185 h 447"/>
              <a:gd name="T44" fmla="*/ 70 w 424"/>
              <a:gd name="T45" fmla="*/ 230 h 447"/>
              <a:gd name="T46" fmla="*/ 68 w 424"/>
              <a:gd name="T47" fmla="*/ 221 h 447"/>
              <a:gd name="T48" fmla="*/ 40 w 424"/>
              <a:gd name="T49" fmla="*/ 96 h 447"/>
              <a:gd name="T50" fmla="*/ 109 w 424"/>
              <a:gd name="T51" fmla="*/ 46 h 447"/>
              <a:gd name="T52" fmla="*/ 191 w 424"/>
              <a:gd name="T53" fmla="*/ 80 h 447"/>
              <a:gd name="T54" fmla="*/ 288 w 424"/>
              <a:gd name="T55" fmla="*/ 122 h 447"/>
              <a:gd name="T56" fmla="*/ 379 w 424"/>
              <a:gd name="T57" fmla="*/ 81 h 447"/>
              <a:gd name="T58" fmla="*/ 292 w 424"/>
              <a:gd name="T59" fmla="*/ 202 h 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24" h="447">
                <a:moveTo>
                  <a:pt x="408" y="5"/>
                </a:moveTo>
                <a:cubicBezTo>
                  <a:pt x="399" y="3"/>
                  <a:pt x="390" y="8"/>
                  <a:pt x="387" y="17"/>
                </a:cubicBezTo>
                <a:cubicBezTo>
                  <a:pt x="381" y="29"/>
                  <a:pt x="330" y="82"/>
                  <a:pt x="286" y="84"/>
                </a:cubicBezTo>
                <a:cubicBezTo>
                  <a:pt x="262" y="85"/>
                  <a:pt x="238" y="68"/>
                  <a:pt x="214" y="49"/>
                </a:cubicBezTo>
                <a:cubicBezTo>
                  <a:pt x="182" y="26"/>
                  <a:pt x="147" y="0"/>
                  <a:pt x="102" y="9"/>
                </a:cubicBezTo>
                <a:cubicBezTo>
                  <a:pt x="35" y="21"/>
                  <a:pt x="4" y="81"/>
                  <a:pt x="3" y="84"/>
                </a:cubicBezTo>
                <a:cubicBezTo>
                  <a:pt x="1" y="88"/>
                  <a:pt x="0" y="93"/>
                  <a:pt x="1" y="97"/>
                </a:cubicBezTo>
                <a:cubicBezTo>
                  <a:pt x="20" y="183"/>
                  <a:pt x="20" y="183"/>
                  <a:pt x="20" y="183"/>
                </a:cubicBezTo>
                <a:cubicBezTo>
                  <a:pt x="20" y="183"/>
                  <a:pt x="20" y="183"/>
                  <a:pt x="20" y="183"/>
                </a:cubicBezTo>
                <a:cubicBezTo>
                  <a:pt x="76" y="432"/>
                  <a:pt x="76" y="432"/>
                  <a:pt x="76" y="432"/>
                </a:cubicBezTo>
                <a:cubicBezTo>
                  <a:pt x="78" y="441"/>
                  <a:pt x="86" y="447"/>
                  <a:pt x="95" y="447"/>
                </a:cubicBezTo>
                <a:cubicBezTo>
                  <a:pt x="97" y="447"/>
                  <a:pt x="98" y="447"/>
                  <a:pt x="99" y="447"/>
                </a:cubicBezTo>
                <a:cubicBezTo>
                  <a:pt x="110" y="444"/>
                  <a:pt x="116" y="434"/>
                  <a:pt x="114" y="424"/>
                </a:cubicBezTo>
                <a:cubicBezTo>
                  <a:pt x="81" y="278"/>
                  <a:pt x="81" y="278"/>
                  <a:pt x="81" y="278"/>
                </a:cubicBezTo>
                <a:cubicBezTo>
                  <a:pt x="90" y="265"/>
                  <a:pt x="114" y="232"/>
                  <a:pt x="153" y="223"/>
                </a:cubicBezTo>
                <a:cubicBezTo>
                  <a:pt x="176" y="218"/>
                  <a:pt x="194" y="224"/>
                  <a:pt x="215" y="231"/>
                </a:cubicBezTo>
                <a:cubicBezTo>
                  <a:pt x="239" y="239"/>
                  <a:pt x="266" y="248"/>
                  <a:pt x="301" y="240"/>
                </a:cubicBezTo>
                <a:cubicBezTo>
                  <a:pt x="373" y="223"/>
                  <a:pt x="422" y="137"/>
                  <a:pt x="424" y="24"/>
                </a:cubicBezTo>
                <a:cubicBezTo>
                  <a:pt x="424" y="15"/>
                  <a:pt x="417" y="7"/>
                  <a:pt x="408" y="5"/>
                </a:cubicBezTo>
                <a:close/>
                <a:moveTo>
                  <a:pt x="292" y="202"/>
                </a:moveTo>
                <a:cubicBezTo>
                  <a:pt x="268" y="208"/>
                  <a:pt x="249" y="201"/>
                  <a:pt x="228" y="194"/>
                </a:cubicBezTo>
                <a:cubicBezTo>
                  <a:pt x="204" y="186"/>
                  <a:pt x="178" y="178"/>
                  <a:pt x="144" y="185"/>
                </a:cubicBezTo>
                <a:cubicBezTo>
                  <a:pt x="112" y="193"/>
                  <a:pt x="87" y="212"/>
                  <a:pt x="70" y="230"/>
                </a:cubicBezTo>
                <a:cubicBezTo>
                  <a:pt x="68" y="221"/>
                  <a:pt x="68" y="221"/>
                  <a:pt x="68" y="221"/>
                </a:cubicBezTo>
                <a:cubicBezTo>
                  <a:pt x="40" y="96"/>
                  <a:pt x="40" y="96"/>
                  <a:pt x="40" y="96"/>
                </a:cubicBezTo>
                <a:cubicBezTo>
                  <a:pt x="48" y="83"/>
                  <a:pt x="71" y="54"/>
                  <a:pt x="109" y="46"/>
                </a:cubicBezTo>
                <a:cubicBezTo>
                  <a:pt x="138" y="41"/>
                  <a:pt x="162" y="59"/>
                  <a:pt x="191" y="80"/>
                </a:cubicBezTo>
                <a:cubicBezTo>
                  <a:pt x="218" y="101"/>
                  <a:pt x="250" y="124"/>
                  <a:pt x="288" y="122"/>
                </a:cubicBezTo>
                <a:cubicBezTo>
                  <a:pt x="320" y="121"/>
                  <a:pt x="354" y="102"/>
                  <a:pt x="379" y="81"/>
                </a:cubicBezTo>
                <a:cubicBezTo>
                  <a:pt x="368" y="139"/>
                  <a:pt x="339" y="191"/>
                  <a:pt x="292" y="20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45842" tIns="22921" rIns="45842" bIns="22921" numCol="1" anchor="t" anchorCtr="0" compatLnSpc="1">
            <a:prstTxWarp prst="textNoShape">
              <a:avLst/>
            </a:prstTxWarp>
          </a:bodyPr>
          <a:lstStyle/>
          <a:p>
            <a:endParaRPr lang="en-US" sz="902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10375813" y="3023691"/>
            <a:ext cx="274881" cy="1234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16" name="Freeform 895"/>
          <p:cNvSpPr>
            <a:spLocks noEditPoints="1"/>
          </p:cNvSpPr>
          <p:nvPr userDrawn="1"/>
        </p:nvSpPr>
        <p:spPr bwMode="auto">
          <a:xfrm>
            <a:off x="10422183" y="2853341"/>
            <a:ext cx="190213" cy="265820"/>
          </a:xfrm>
          <a:custGeom>
            <a:avLst/>
            <a:gdLst>
              <a:gd name="T0" fmla="*/ 267 w 317"/>
              <a:gd name="T1" fmla="*/ 38 h 443"/>
              <a:gd name="T2" fmla="*/ 159 w 317"/>
              <a:gd name="T3" fmla="*/ 0 h 443"/>
              <a:gd name="T4" fmla="*/ 51 w 317"/>
              <a:gd name="T5" fmla="*/ 38 h 443"/>
              <a:gd name="T6" fmla="*/ 0 w 317"/>
              <a:gd name="T7" fmla="*/ 168 h 443"/>
              <a:gd name="T8" fmla="*/ 145 w 317"/>
              <a:gd name="T9" fmla="*/ 437 h 443"/>
              <a:gd name="T10" fmla="*/ 159 w 317"/>
              <a:gd name="T11" fmla="*/ 443 h 443"/>
              <a:gd name="T12" fmla="*/ 172 w 317"/>
              <a:gd name="T13" fmla="*/ 437 h 443"/>
              <a:gd name="T14" fmla="*/ 317 w 317"/>
              <a:gd name="T15" fmla="*/ 168 h 443"/>
              <a:gd name="T16" fmla="*/ 267 w 317"/>
              <a:gd name="T17" fmla="*/ 38 h 443"/>
              <a:gd name="T18" fmla="*/ 159 w 317"/>
              <a:gd name="T19" fmla="*/ 395 h 443"/>
              <a:gd name="T20" fmla="*/ 105 w 317"/>
              <a:gd name="T21" fmla="*/ 328 h 443"/>
              <a:gd name="T22" fmla="*/ 39 w 317"/>
              <a:gd name="T23" fmla="*/ 168 h 443"/>
              <a:gd name="T24" fmla="*/ 159 w 317"/>
              <a:gd name="T25" fmla="*/ 39 h 443"/>
              <a:gd name="T26" fmla="*/ 279 w 317"/>
              <a:gd name="T27" fmla="*/ 168 h 443"/>
              <a:gd name="T28" fmla="*/ 159 w 317"/>
              <a:gd name="T29" fmla="*/ 395 h 443"/>
              <a:gd name="T30" fmla="*/ 159 w 317"/>
              <a:gd name="T31" fmla="*/ 83 h 443"/>
              <a:gd name="T32" fmla="*/ 82 w 317"/>
              <a:gd name="T33" fmla="*/ 161 h 443"/>
              <a:gd name="T34" fmla="*/ 159 w 317"/>
              <a:gd name="T35" fmla="*/ 239 h 443"/>
              <a:gd name="T36" fmla="*/ 235 w 317"/>
              <a:gd name="T37" fmla="*/ 161 h 443"/>
              <a:gd name="T38" fmla="*/ 159 w 317"/>
              <a:gd name="T39" fmla="*/ 83 h 443"/>
              <a:gd name="T40" fmla="*/ 159 w 317"/>
              <a:gd name="T41" fmla="*/ 205 h 443"/>
              <a:gd name="T42" fmla="*/ 116 w 317"/>
              <a:gd name="T43" fmla="*/ 161 h 443"/>
              <a:gd name="T44" fmla="*/ 159 w 317"/>
              <a:gd name="T45" fmla="*/ 117 h 443"/>
              <a:gd name="T46" fmla="*/ 202 w 317"/>
              <a:gd name="T47" fmla="*/ 161 h 443"/>
              <a:gd name="T48" fmla="*/ 159 w 317"/>
              <a:gd name="T49" fmla="*/ 205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17" h="443">
                <a:moveTo>
                  <a:pt x="267" y="38"/>
                </a:moveTo>
                <a:cubicBezTo>
                  <a:pt x="239" y="14"/>
                  <a:pt x="201" y="0"/>
                  <a:pt x="159" y="0"/>
                </a:cubicBezTo>
                <a:cubicBezTo>
                  <a:pt x="117" y="0"/>
                  <a:pt x="78" y="14"/>
                  <a:pt x="51" y="38"/>
                </a:cubicBezTo>
                <a:cubicBezTo>
                  <a:pt x="18" y="68"/>
                  <a:pt x="0" y="113"/>
                  <a:pt x="0" y="168"/>
                </a:cubicBezTo>
                <a:cubicBezTo>
                  <a:pt x="0" y="289"/>
                  <a:pt x="139" y="431"/>
                  <a:pt x="145" y="437"/>
                </a:cubicBezTo>
                <a:cubicBezTo>
                  <a:pt x="149" y="440"/>
                  <a:pt x="154" y="443"/>
                  <a:pt x="159" y="443"/>
                </a:cubicBezTo>
                <a:cubicBezTo>
                  <a:pt x="164" y="443"/>
                  <a:pt x="169" y="440"/>
                  <a:pt x="172" y="437"/>
                </a:cubicBezTo>
                <a:cubicBezTo>
                  <a:pt x="178" y="431"/>
                  <a:pt x="317" y="289"/>
                  <a:pt x="317" y="168"/>
                </a:cubicBezTo>
                <a:cubicBezTo>
                  <a:pt x="317" y="113"/>
                  <a:pt x="300" y="68"/>
                  <a:pt x="267" y="38"/>
                </a:cubicBezTo>
                <a:close/>
                <a:moveTo>
                  <a:pt x="159" y="395"/>
                </a:moveTo>
                <a:cubicBezTo>
                  <a:pt x="146" y="381"/>
                  <a:pt x="125" y="357"/>
                  <a:pt x="105" y="328"/>
                </a:cubicBezTo>
                <a:cubicBezTo>
                  <a:pt x="61" y="266"/>
                  <a:pt x="39" y="211"/>
                  <a:pt x="39" y="168"/>
                </a:cubicBezTo>
                <a:cubicBezTo>
                  <a:pt x="39" y="48"/>
                  <a:pt x="131" y="39"/>
                  <a:pt x="159" y="39"/>
                </a:cubicBezTo>
                <a:cubicBezTo>
                  <a:pt x="270" y="39"/>
                  <a:pt x="279" y="138"/>
                  <a:pt x="279" y="168"/>
                </a:cubicBezTo>
                <a:cubicBezTo>
                  <a:pt x="279" y="253"/>
                  <a:pt x="193" y="357"/>
                  <a:pt x="159" y="395"/>
                </a:cubicBezTo>
                <a:close/>
                <a:moveTo>
                  <a:pt x="159" y="83"/>
                </a:moveTo>
                <a:cubicBezTo>
                  <a:pt x="117" y="83"/>
                  <a:pt x="82" y="118"/>
                  <a:pt x="82" y="161"/>
                </a:cubicBezTo>
                <a:cubicBezTo>
                  <a:pt x="82" y="204"/>
                  <a:pt x="117" y="239"/>
                  <a:pt x="159" y="239"/>
                </a:cubicBezTo>
                <a:cubicBezTo>
                  <a:pt x="201" y="239"/>
                  <a:pt x="235" y="204"/>
                  <a:pt x="235" y="161"/>
                </a:cubicBezTo>
                <a:cubicBezTo>
                  <a:pt x="235" y="118"/>
                  <a:pt x="201" y="83"/>
                  <a:pt x="159" y="83"/>
                </a:cubicBezTo>
                <a:close/>
                <a:moveTo>
                  <a:pt x="159" y="205"/>
                </a:moveTo>
                <a:cubicBezTo>
                  <a:pt x="135" y="205"/>
                  <a:pt x="116" y="185"/>
                  <a:pt x="116" y="161"/>
                </a:cubicBezTo>
                <a:cubicBezTo>
                  <a:pt x="116" y="137"/>
                  <a:pt x="135" y="117"/>
                  <a:pt x="159" y="117"/>
                </a:cubicBezTo>
                <a:cubicBezTo>
                  <a:pt x="182" y="117"/>
                  <a:pt x="202" y="137"/>
                  <a:pt x="202" y="161"/>
                </a:cubicBezTo>
                <a:cubicBezTo>
                  <a:pt x="202" y="185"/>
                  <a:pt x="182" y="205"/>
                  <a:pt x="159" y="205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45842" tIns="22921" rIns="45842" bIns="22921" numCol="1" anchor="t" anchorCtr="0" compatLnSpc="1">
            <a:prstTxWarp prst="textNoShape">
              <a:avLst/>
            </a:prstTxWarp>
          </a:bodyPr>
          <a:lstStyle/>
          <a:p>
            <a:endParaRPr lang="en-US" sz="902"/>
          </a:p>
        </p:txBody>
      </p:sp>
      <p:sp>
        <p:nvSpPr>
          <p:cNvPr id="17" name="Текст 7"/>
          <p:cNvSpPr>
            <a:spLocks noGrp="1"/>
          </p:cNvSpPr>
          <p:nvPr>
            <p:ph type="body" sz="quarter" idx="47" hasCustomPrompt="1"/>
          </p:nvPr>
        </p:nvSpPr>
        <p:spPr>
          <a:xfrm>
            <a:off x="10239367" y="3788724"/>
            <a:ext cx="5041898" cy="1826584"/>
          </a:xfrm>
        </p:spPr>
        <p:txBody>
          <a:bodyPr tIns="45720">
            <a:noAutofit/>
          </a:bodyPr>
          <a:lstStyle>
            <a:lvl1pPr algn="l">
              <a:lnSpc>
                <a:spcPct val="150000"/>
              </a:lnSpc>
              <a:defRPr sz="1800" b="0" baseline="0">
                <a:solidFill>
                  <a:schemeClr val="tx1">
                    <a:alpha val="7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18" name="Текст 7"/>
          <p:cNvSpPr>
            <a:spLocks noGrp="1"/>
          </p:cNvSpPr>
          <p:nvPr>
            <p:ph type="body" sz="quarter" idx="48" hasCustomPrompt="1"/>
          </p:nvPr>
        </p:nvSpPr>
        <p:spPr>
          <a:xfrm>
            <a:off x="10233538" y="3223072"/>
            <a:ext cx="5018063" cy="360362"/>
          </a:xfrm>
        </p:spPr>
        <p:txBody>
          <a:bodyPr>
            <a:noAutofit/>
          </a:bodyPr>
          <a:lstStyle>
            <a:lvl1pPr algn="l">
              <a:lnSpc>
                <a:spcPct val="150000"/>
              </a:lnSpc>
              <a:defRPr sz="3200" b="1" baseline="0">
                <a:solidFill>
                  <a:srgbClr val="DF62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ru-RU" dirty="0" smtClean="0"/>
              <a:t>2000</a:t>
            </a:r>
            <a:endParaRPr lang="en-US" dirty="0" smtClean="0"/>
          </a:p>
        </p:txBody>
      </p:sp>
      <p:sp>
        <p:nvSpPr>
          <p:cNvPr id="22" name="Рисунок 21"/>
          <p:cNvSpPr>
            <a:spLocks noGrp="1"/>
          </p:cNvSpPr>
          <p:nvPr>
            <p:ph type="pic" sz="quarter" idx="49"/>
          </p:nvPr>
        </p:nvSpPr>
        <p:spPr>
          <a:xfrm rot="5400000">
            <a:off x="-11907" y="-12156"/>
            <a:ext cx="6882063" cy="6858249"/>
          </a:xfrm>
          <a:prstGeom prst="rtTriangle">
            <a:avLst/>
          </a:prstGeom>
          <a:noFill/>
          <a:ln>
            <a:noFill/>
          </a:ln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1910705"/>
      </p:ext>
    </p:extLst>
  </p:cSld>
  <p:clrMapOvr>
    <a:masterClrMapping/>
  </p:clrMapOvr>
  <p:transition spd="slow" advClick="0" advTm="2000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49050" y="179388"/>
            <a:ext cx="407988" cy="361950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2" b="1">
                <a:solidFill>
                  <a:schemeClr val="tx1">
                    <a:alpha val="50000"/>
                  </a:schemeClr>
                </a:solidFill>
                <a:latin typeface="+mj-lt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40" hasCustomPrompt="1"/>
          </p:nvPr>
        </p:nvSpPr>
        <p:spPr>
          <a:xfrm>
            <a:off x="9696450" y="179103"/>
            <a:ext cx="1439862" cy="361950"/>
          </a:xfrm>
        </p:spPr>
        <p:txBody>
          <a:bodyPr tIns="0" anchor="ctr" anchorCtr="0">
            <a:noAutofit/>
          </a:bodyPr>
          <a:lstStyle>
            <a:lvl1pPr algn="r">
              <a:lnSpc>
                <a:spcPct val="100000"/>
              </a:lnSpc>
              <a:defRPr sz="900" b="0" baseline="0">
                <a:solidFill>
                  <a:schemeClr val="tx1">
                    <a:alpha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www.lekostyle.com</a:t>
            </a:r>
          </a:p>
        </p:txBody>
      </p:sp>
      <p:sp>
        <p:nvSpPr>
          <p:cNvPr id="13" name="Текст 7"/>
          <p:cNvSpPr>
            <a:spLocks noGrp="1"/>
          </p:cNvSpPr>
          <p:nvPr>
            <p:ph type="body" sz="quarter" idx="41" hasCustomPrompt="1"/>
          </p:nvPr>
        </p:nvSpPr>
        <p:spPr>
          <a:xfrm>
            <a:off x="334963" y="179388"/>
            <a:ext cx="1439862" cy="361950"/>
          </a:xfr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900" b="0" spc="300" baseline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LEKO STYLE</a:t>
            </a:r>
          </a:p>
        </p:txBody>
      </p:sp>
      <p:cxnSp>
        <p:nvCxnSpPr>
          <p:cNvPr id="3" name="Прямая соединительная линия 2"/>
          <p:cNvCxnSpPr/>
          <p:nvPr userDrawn="1"/>
        </p:nvCxnSpPr>
        <p:spPr>
          <a:xfrm>
            <a:off x="1452560" y="3083304"/>
            <a:ext cx="4519362" cy="0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0" y="3083304"/>
            <a:ext cx="914400" cy="0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 userDrawn="1"/>
        </p:nvCxnSpPr>
        <p:spPr>
          <a:xfrm>
            <a:off x="6177516" y="3083304"/>
            <a:ext cx="6014484" cy="0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 flipV="1">
            <a:off x="6016810" y="2363810"/>
            <a:ext cx="532054" cy="532052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 userDrawn="1"/>
        </p:nvCxnSpPr>
        <p:spPr>
          <a:xfrm flipV="1">
            <a:off x="1307231" y="2363809"/>
            <a:ext cx="532054" cy="532052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 userDrawn="1"/>
        </p:nvSpPr>
        <p:spPr bwMode="auto">
          <a:xfrm>
            <a:off x="1033049" y="3080841"/>
            <a:ext cx="274881" cy="1234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22" name="Freeform 895"/>
          <p:cNvSpPr>
            <a:spLocks noEditPoints="1"/>
          </p:cNvSpPr>
          <p:nvPr userDrawn="1"/>
        </p:nvSpPr>
        <p:spPr bwMode="auto">
          <a:xfrm>
            <a:off x="1079419" y="2910491"/>
            <a:ext cx="190213" cy="265820"/>
          </a:xfrm>
          <a:custGeom>
            <a:avLst/>
            <a:gdLst>
              <a:gd name="T0" fmla="*/ 267 w 317"/>
              <a:gd name="T1" fmla="*/ 38 h 443"/>
              <a:gd name="T2" fmla="*/ 159 w 317"/>
              <a:gd name="T3" fmla="*/ 0 h 443"/>
              <a:gd name="T4" fmla="*/ 51 w 317"/>
              <a:gd name="T5" fmla="*/ 38 h 443"/>
              <a:gd name="T6" fmla="*/ 0 w 317"/>
              <a:gd name="T7" fmla="*/ 168 h 443"/>
              <a:gd name="T8" fmla="*/ 145 w 317"/>
              <a:gd name="T9" fmla="*/ 437 h 443"/>
              <a:gd name="T10" fmla="*/ 159 w 317"/>
              <a:gd name="T11" fmla="*/ 443 h 443"/>
              <a:gd name="T12" fmla="*/ 172 w 317"/>
              <a:gd name="T13" fmla="*/ 437 h 443"/>
              <a:gd name="T14" fmla="*/ 317 w 317"/>
              <a:gd name="T15" fmla="*/ 168 h 443"/>
              <a:gd name="T16" fmla="*/ 267 w 317"/>
              <a:gd name="T17" fmla="*/ 38 h 443"/>
              <a:gd name="T18" fmla="*/ 159 w 317"/>
              <a:gd name="T19" fmla="*/ 395 h 443"/>
              <a:gd name="T20" fmla="*/ 105 w 317"/>
              <a:gd name="T21" fmla="*/ 328 h 443"/>
              <a:gd name="T22" fmla="*/ 39 w 317"/>
              <a:gd name="T23" fmla="*/ 168 h 443"/>
              <a:gd name="T24" fmla="*/ 159 w 317"/>
              <a:gd name="T25" fmla="*/ 39 h 443"/>
              <a:gd name="T26" fmla="*/ 279 w 317"/>
              <a:gd name="T27" fmla="*/ 168 h 443"/>
              <a:gd name="T28" fmla="*/ 159 w 317"/>
              <a:gd name="T29" fmla="*/ 395 h 443"/>
              <a:gd name="T30" fmla="*/ 159 w 317"/>
              <a:gd name="T31" fmla="*/ 83 h 443"/>
              <a:gd name="T32" fmla="*/ 82 w 317"/>
              <a:gd name="T33" fmla="*/ 161 h 443"/>
              <a:gd name="T34" fmla="*/ 159 w 317"/>
              <a:gd name="T35" fmla="*/ 239 h 443"/>
              <a:gd name="T36" fmla="*/ 235 w 317"/>
              <a:gd name="T37" fmla="*/ 161 h 443"/>
              <a:gd name="T38" fmla="*/ 159 w 317"/>
              <a:gd name="T39" fmla="*/ 83 h 443"/>
              <a:gd name="T40" fmla="*/ 159 w 317"/>
              <a:gd name="T41" fmla="*/ 205 h 443"/>
              <a:gd name="T42" fmla="*/ 116 w 317"/>
              <a:gd name="T43" fmla="*/ 161 h 443"/>
              <a:gd name="T44" fmla="*/ 159 w 317"/>
              <a:gd name="T45" fmla="*/ 117 h 443"/>
              <a:gd name="T46" fmla="*/ 202 w 317"/>
              <a:gd name="T47" fmla="*/ 161 h 443"/>
              <a:gd name="T48" fmla="*/ 159 w 317"/>
              <a:gd name="T49" fmla="*/ 205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17" h="443">
                <a:moveTo>
                  <a:pt x="267" y="38"/>
                </a:moveTo>
                <a:cubicBezTo>
                  <a:pt x="239" y="14"/>
                  <a:pt x="201" y="0"/>
                  <a:pt x="159" y="0"/>
                </a:cubicBezTo>
                <a:cubicBezTo>
                  <a:pt x="117" y="0"/>
                  <a:pt x="78" y="14"/>
                  <a:pt x="51" y="38"/>
                </a:cubicBezTo>
                <a:cubicBezTo>
                  <a:pt x="18" y="68"/>
                  <a:pt x="0" y="113"/>
                  <a:pt x="0" y="168"/>
                </a:cubicBezTo>
                <a:cubicBezTo>
                  <a:pt x="0" y="289"/>
                  <a:pt x="139" y="431"/>
                  <a:pt x="145" y="437"/>
                </a:cubicBezTo>
                <a:cubicBezTo>
                  <a:pt x="149" y="440"/>
                  <a:pt x="154" y="443"/>
                  <a:pt x="159" y="443"/>
                </a:cubicBezTo>
                <a:cubicBezTo>
                  <a:pt x="164" y="443"/>
                  <a:pt x="169" y="440"/>
                  <a:pt x="172" y="437"/>
                </a:cubicBezTo>
                <a:cubicBezTo>
                  <a:pt x="178" y="431"/>
                  <a:pt x="317" y="289"/>
                  <a:pt x="317" y="168"/>
                </a:cubicBezTo>
                <a:cubicBezTo>
                  <a:pt x="317" y="113"/>
                  <a:pt x="300" y="68"/>
                  <a:pt x="267" y="38"/>
                </a:cubicBezTo>
                <a:close/>
                <a:moveTo>
                  <a:pt x="159" y="395"/>
                </a:moveTo>
                <a:cubicBezTo>
                  <a:pt x="146" y="381"/>
                  <a:pt x="125" y="357"/>
                  <a:pt x="105" y="328"/>
                </a:cubicBezTo>
                <a:cubicBezTo>
                  <a:pt x="61" y="266"/>
                  <a:pt x="39" y="211"/>
                  <a:pt x="39" y="168"/>
                </a:cubicBezTo>
                <a:cubicBezTo>
                  <a:pt x="39" y="48"/>
                  <a:pt x="131" y="39"/>
                  <a:pt x="159" y="39"/>
                </a:cubicBezTo>
                <a:cubicBezTo>
                  <a:pt x="270" y="39"/>
                  <a:pt x="279" y="138"/>
                  <a:pt x="279" y="168"/>
                </a:cubicBezTo>
                <a:cubicBezTo>
                  <a:pt x="279" y="253"/>
                  <a:pt x="193" y="357"/>
                  <a:pt x="159" y="395"/>
                </a:cubicBezTo>
                <a:close/>
                <a:moveTo>
                  <a:pt x="159" y="83"/>
                </a:moveTo>
                <a:cubicBezTo>
                  <a:pt x="117" y="83"/>
                  <a:pt x="82" y="118"/>
                  <a:pt x="82" y="161"/>
                </a:cubicBezTo>
                <a:cubicBezTo>
                  <a:pt x="82" y="204"/>
                  <a:pt x="117" y="239"/>
                  <a:pt x="159" y="239"/>
                </a:cubicBezTo>
                <a:cubicBezTo>
                  <a:pt x="201" y="239"/>
                  <a:pt x="235" y="204"/>
                  <a:pt x="235" y="161"/>
                </a:cubicBezTo>
                <a:cubicBezTo>
                  <a:pt x="235" y="118"/>
                  <a:pt x="201" y="83"/>
                  <a:pt x="159" y="83"/>
                </a:cubicBezTo>
                <a:close/>
                <a:moveTo>
                  <a:pt x="159" y="205"/>
                </a:moveTo>
                <a:cubicBezTo>
                  <a:pt x="135" y="205"/>
                  <a:pt x="116" y="185"/>
                  <a:pt x="116" y="161"/>
                </a:cubicBezTo>
                <a:cubicBezTo>
                  <a:pt x="116" y="137"/>
                  <a:pt x="135" y="117"/>
                  <a:pt x="159" y="117"/>
                </a:cubicBezTo>
                <a:cubicBezTo>
                  <a:pt x="182" y="117"/>
                  <a:pt x="202" y="137"/>
                  <a:pt x="202" y="161"/>
                </a:cubicBezTo>
                <a:cubicBezTo>
                  <a:pt x="202" y="185"/>
                  <a:pt x="182" y="205"/>
                  <a:pt x="159" y="205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45842" tIns="22921" rIns="45842" bIns="22921" numCol="1" anchor="t" anchorCtr="0" compatLnSpc="1">
            <a:prstTxWarp prst="textNoShape">
              <a:avLst/>
            </a:prstTxWarp>
          </a:bodyPr>
          <a:lstStyle/>
          <a:p>
            <a:endParaRPr lang="en-US" sz="902"/>
          </a:p>
        </p:txBody>
      </p:sp>
      <p:sp>
        <p:nvSpPr>
          <p:cNvPr id="25" name="Текст 7"/>
          <p:cNvSpPr>
            <a:spLocks noGrp="1"/>
          </p:cNvSpPr>
          <p:nvPr>
            <p:ph type="body" sz="quarter" idx="49" hasCustomPrompt="1"/>
          </p:nvPr>
        </p:nvSpPr>
        <p:spPr>
          <a:xfrm>
            <a:off x="896603" y="3845874"/>
            <a:ext cx="5041898" cy="1826584"/>
          </a:xfrm>
        </p:spPr>
        <p:txBody>
          <a:bodyPr tIns="45720">
            <a:noAutofit/>
          </a:bodyPr>
          <a:lstStyle>
            <a:lvl1pPr algn="l">
              <a:lnSpc>
                <a:spcPct val="150000"/>
              </a:lnSpc>
              <a:defRPr sz="1800" b="0" baseline="0">
                <a:solidFill>
                  <a:schemeClr val="tx1">
                    <a:alpha val="7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27" name="Текст 7"/>
          <p:cNvSpPr>
            <a:spLocks noGrp="1"/>
          </p:cNvSpPr>
          <p:nvPr>
            <p:ph type="body" sz="quarter" idx="50" hasCustomPrompt="1"/>
          </p:nvPr>
        </p:nvSpPr>
        <p:spPr>
          <a:xfrm>
            <a:off x="890774" y="3280222"/>
            <a:ext cx="5018063" cy="360362"/>
          </a:xfrm>
        </p:spPr>
        <p:txBody>
          <a:bodyPr>
            <a:noAutofit/>
          </a:bodyPr>
          <a:lstStyle>
            <a:lvl1pPr algn="l">
              <a:lnSpc>
                <a:spcPct val="150000"/>
              </a:lnSpc>
              <a:defRPr sz="3200" b="1" baseline="0">
                <a:solidFill>
                  <a:srgbClr val="DF62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ru-RU" dirty="0" smtClean="0"/>
              <a:t>2000</a:t>
            </a:r>
            <a:endParaRPr lang="en-US" dirty="0" smtClean="0"/>
          </a:p>
        </p:txBody>
      </p:sp>
      <p:sp>
        <p:nvSpPr>
          <p:cNvPr id="31" name="Прямоугольник 30"/>
          <p:cNvSpPr/>
          <p:nvPr userDrawn="1"/>
        </p:nvSpPr>
        <p:spPr bwMode="auto">
          <a:xfrm>
            <a:off x="5613991" y="3025348"/>
            <a:ext cx="404691" cy="1325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32" name="Freeform 895"/>
          <p:cNvSpPr>
            <a:spLocks noEditPoints="1"/>
          </p:cNvSpPr>
          <p:nvPr userDrawn="1"/>
        </p:nvSpPr>
        <p:spPr bwMode="auto">
          <a:xfrm>
            <a:off x="5790171" y="2940062"/>
            <a:ext cx="190213" cy="265820"/>
          </a:xfrm>
          <a:custGeom>
            <a:avLst/>
            <a:gdLst>
              <a:gd name="T0" fmla="*/ 267 w 317"/>
              <a:gd name="T1" fmla="*/ 38 h 443"/>
              <a:gd name="T2" fmla="*/ 159 w 317"/>
              <a:gd name="T3" fmla="*/ 0 h 443"/>
              <a:gd name="T4" fmla="*/ 51 w 317"/>
              <a:gd name="T5" fmla="*/ 38 h 443"/>
              <a:gd name="T6" fmla="*/ 0 w 317"/>
              <a:gd name="T7" fmla="*/ 168 h 443"/>
              <a:gd name="T8" fmla="*/ 145 w 317"/>
              <a:gd name="T9" fmla="*/ 437 h 443"/>
              <a:gd name="T10" fmla="*/ 159 w 317"/>
              <a:gd name="T11" fmla="*/ 443 h 443"/>
              <a:gd name="T12" fmla="*/ 172 w 317"/>
              <a:gd name="T13" fmla="*/ 437 h 443"/>
              <a:gd name="T14" fmla="*/ 317 w 317"/>
              <a:gd name="T15" fmla="*/ 168 h 443"/>
              <a:gd name="T16" fmla="*/ 267 w 317"/>
              <a:gd name="T17" fmla="*/ 38 h 443"/>
              <a:gd name="T18" fmla="*/ 159 w 317"/>
              <a:gd name="T19" fmla="*/ 395 h 443"/>
              <a:gd name="T20" fmla="*/ 105 w 317"/>
              <a:gd name="T21" fmla="*/ 328 h 443"/>
              <a:gd name="T22" fmla="*/ 39 w 317"/>
              <a:gd name="T23" fmla="*/ 168 h 443"/>
              <a:gd name="T24" fmla="*/ 159 w 317"/>
              <a:gd name="T25" fmla="*/ 39 h 443"/>
              <a:gd name="T26" fmla="*/ 279 w 317"/>
              <a:gd name="T27" fmla="*/ 168 h 443"/>
              <a:gd name="T28" fmla="*/ 159 w 317"/>
              <a:gd name="T29" fmla="*/ 395 h 443"/>
              <a:gd name="T30" fmla="*/ 159 w 317"/>
              <a:gd name="T31" fmla="*/ 83 h 443"/>
              <a:gd name="T32" fmla="*/ 82 w 317"/>
              <a:gd name="T33" fmla="*/ 161 h 443"/>
              <a:gd name="T34" fmla="*/ 159 w 317"/>
              <a:gd name="T35" fmla="*/ 239 h 443"/>
              <a:gd name="T36" fmla="*/ 235 w 317"/>
              <a:gd name="T37" fmla="*/ 161 h 443"/>
              <a:gd name="T38" fmla="*/ 159 w 317"/>
              <a:gd name="T39" fmla="*/ 83 h 443"/>
              <a:gd name="T40" fmla="*/ 159 w 317"/>
              <a:gd name="T41" fmla="*/ 205 h 443"/>
              <a:gd name="T42" fmla="*/ 116 w 317"/>
              <a:gd name="T43" fmla="*/ 161 h 443"/>
              <a:gd name="T44" fmla="*/ 159 w 317"/>
              <a:gd name="T45" fmla="*/ 117 h 443"/>
              <a:gd name="T46" fmla="*/ 202 w 317"/>
              <a:gd name="T47" fmla="*/ 161 h 443"/>
              <a:gd name="T48" fmla="*/ 159 w 317"/>
              <a:gd name="T49" fmla="*/ 205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17" h="443">
                <a:moveTo>
                  <a:pt x="267" y="38"/>
                </a:moveTo>
                <a:cubicBezTo>
                  <a:pt x="239" y="14"/>
                  <a:pt x="201" y="0"/>
                  <a:pt x="159" y="0"/>
                </a:cubicBezTo>
                <a:cubicBezTo>
                  <a:pt x="117" y="0"/>
                  <a:pt x="78" y="14"/>
                  <a:pt x="51" y="38"/>
                </a:cubicBezTo>
                <a:cubicBezTo>
                  <a:pt x="18" y="68"/>
                  <a:pt x="0" y="113"/>
                  <a:pt x="0" y="168"/>
                </a:cubicBezTo>
                <a:cubicBezTo>
                  <a:pt x="0" y="289"/>
                  <a:pt x="139" y="431"/>
                  <a:pt x="145" y="437"/>
                </a:cubicBezTo>
                <a:cubicBezTo>
                  <a:pt x="149" y="440"/>
                  <a:pt x="154" y="443"/>
                  <a:pt x="159" y="443"/>
                </a:cubicBezTo>
                <a:cubicBezTo>
                  <a:pt x="164" y="443"/>
                  <a:pt x="169" y="440"/>
                  <a:pt x="172" y="437"/>
                </a:cubicBezTo>
                <a:cubicBezTo>
                  <a:pt x="178" y="431"/>
                  <a:pt x="317" y="289"/>
                  <a:pt x="317" y="168"/>
                </a:cubicBezTo>
                <a:cubicBezTo>
                  <a:pt x="317" y="113"/>
                  <a:pt x="300" y="68"/>
                  <a:pt x="267" y="38"/>
                </a:cubicBezTo>
                <a:close/>
                <a:moveTo>
                  <a:pt x="159" y="395"/>
                </a:moveTo>
                <a:cubicBezTo>
                  <a:pt x="146" y="381"/>
                  <a:pt x="125" y="357"/>
                  <a:pt x="105" y="328"/>
                </a:cubicBezTo>
                <a:cubicBezTo>
                  <a:pt x="61" y="266"/>
                  <a:pt x="39" y="211"/>
                  <a:pt x="39" y="168"/>
                </a:cubicBezTo>
                <a:cubicBezTo>
                  <a:pt x="39" y="48"/>
                  <a:pt x="131" y="39"/>
                  <a:pt x="159" y="39"/>
                </a:cubicBezTo>
                <a:cubicBezTo>
                  <a:pt x="270" y="39"/>
                  <a:pt x="279" y="138"/>
                  <a:pt x="279" y="168"/>
                </a:cubicBezTo>
                <a:cubicBezTo>
                  <a:pt x="279" y="253"/>
                  <a:pt x="193" y="357"/>
                  <a:pt x="159" y="395"/>
                </a:cubicBezTo>
                <a:close/>
                <a:moveTo>
                  <a:pt x="159" y="83"/>
                </a:moveTo>
                <a:cubicBezTo>
                  <a:pt x="117" y="83"/>
                  <a:pt x="82" y="118"/>
                  <a:pt x="82" y="161"/>
                </a:cubicBezTo>
                <a:cubicBezTo>
                  <a:pt x="82" y="204"/>
                  <a:pt x="117" y="239"/>
                  <a:pt x="159" y="239"/>
                </a:cubicBezTo>
                <a:cubicBezTo>
                  <a:pt x="201" y="239"/>
                  <a:pt x="235" y="204"/>
                  <a:pt x="235" y="161"/>
                </a:cubicBezTo>
                <a:cubicBezTo>
                  <a:pt x="235" y="118"/>
                  <a:pt x="201" y="83"/>
                  <a:pt x="159" y="83"/>
                </a:cubicBezTo>
                <a:close/>
                <a:moveTo>
                  <a:pt x="159" y="205"/>
                </a:moveTo>
                <a:cubicBezTo>
                  <a:pt x="135" y="205"/>
                  <a:pt x="116" y="185"/>
                  <a:pt x="116" y="161"/>
                </a:cubicBezTo>
                <a:cubicBezTo>
                  <a:pt x="116" y="137"/>
                  <a:pt x="135" y="117"/>
                  <a:pt x="159" y="117"/>
                </a:cubicBezTo>
                <a:cubicBezTo>
                  <a:pt x="182" y="117"/>
                  <a:pt x="202" y="137"/>
                  <a:pt x="202" y="161"/>
                </a:cubicBezTo>
                <a:cubicBezTo>
                  <a:pt x="202" y="185"/>
                  <a:pt x="182" y="205"/>
                  <a:pt x="159" y="205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45842" tIns="22921" rIns="45842" bIns="22921" numCol="1" anchor="t" anchorCtr="0" compatLnSpc="1">
            <a:prstTxWarp prst="textNoShape">
              <a:avLst/>
            </a:prstTxWarp>
          </a:bodyPr>
          <a:lstStyle/>
          <a:p>
            <a:endParaRPr lang="en-US" sz="902"/>
          </a:p>
        </p:txBody>
      </p:sp>
      <p:sp>
        <p:nvSpPr>
          <p:cNvPr id="33" name="Текст 7"/>
          <p:cNvSpPr>
            <a:spLocks noGrp="1"/>
          </p:cNvSpPr>
          <p:nvPr>
            <p:ph type="body" sz="quarter" idx="51" hasCustomPrompt="1"/>
          </p:nvPr>
        </p:nvSpPr>
        <p:spPr>
          <a:xfrm>
            <a:off x="5607355" y="3843546"/>
            <a:ext cx="5041898" cy="1826584"/>
          </a:xfrm>
        </p:spPr>
        <p:txBody>
          <a:bodyPr tIns="45720">
            <a:noAutofit/>
          </a:bodyPr>
          <a:lstStyle>
            <a:lvl1pPr algn="l">
              <a:lnSpc>
                <a:spcPct val="150000"/>
              </a:lnSpc>
              <a:defRPr sz="1800" b="0" baseline="0">
                <a:solidFill>
                  <a:schemeClr val="tx1">
                    <a:alpha val="7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34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5601526" y="3288527"/>
            <a:ext cx="5018063" cy="360362"/>
          </a:xfrm>
        </p:spPr>
        <p:txBody>
          <a:bodyPr>
            <a:noAutofit/>
          </a:bodyPr>
          <a:lstStyle>
            <a:lvl1pPr algn="l">
              <a:lnSpc>
                <a:spcPct val="150000"/>
              </a:lnSpc>
              <a:defRPr sz="3200" b="1" baseline="0">
                <a:solidFill>
                  <a:srgbClr val="DF62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ru-RU" dirty="0" smtClean="0"/>
              <a:t>2000</a:t>
            </a:r>
            <a:endParaRPr lang="en-US" dirty="0" smtClean="0"/>
          </a:p>
        </p:txBody>
      </p:sp>
      <p:sp>
        <p:nvSpPr>
          <p:cNvPr id="35" name="Прямоугольник 34"/>
          <p:cNvSpPr/>
          <p:nvPr userDrawn="1"/>
        </p:nvSpPr>
        <p:spPr bwMode="auto">
          <a:xfrm>
            <a:off x="9512858" y="3053307"/>
            <a:ext cx="274881" cy="1234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36" name="Freeform 895"/>
          <p:cNvSpPr>
            <a:spLocks noEditPoints="1"/>
          </p:cNvSpPr>
          <p:nvPr userDrawn="1"/>
        </p:nvSpPr>
        <p:spPr bwMode="auto">
          <a:xfrm>
            <a:off x="9559228" y="2915041"/>
            <a:ext cx="190213" cy="265820"/>
          </a:xfrm>
          <a:custGeom>
            <a:avLst/>
            <a:gdLst>
              <a:gd name="T0" fmla="*/ 267 w 317"/>
              <a:gd name="T1" fmla="*/ 38 h 443"/>
              <a:gd name="T2" fmla="*/ 159 w 317"/>
              <a:gd name="T3" fmla="*/ 0 h 443"/>
              <a:gd name="T4" fmla="*/ 51 w 317"/>
              <a:gd name="T5" fmla="*/ 38 h 443"/>
              <a:gd name="T6" fmla="*/ 0 w 317"/>
              <a:gd name="T7" fmla="*/ 168 h 443"/>
              <a:gd name="T8" fmla="*/ 145 w 317"/>
              <a:gd name="T9" fmla="*/ 437 h 443"/>
              <a:gd name="T10" fmla="*/ 159 w 317"/>
              <a:gd name="T11" fmla="*/ 443 h 443"/>
              <a:gd name="T12" fmla="*/ 172 w 317"/>
              <a:gd name="T13" fmla="*/ 437 h 443"/>
              <a:gd name="T14" fmla="*/ 317 w 317"/>
              <a:gd name="T15" fmla="*/ 168 h 443"/>
              <a:gd name="T16" fmla="*/ 267 w 317"/>
              <a:gd name="T17" fmla="*/ 38 h 443"/>
              <a:gd name="T18" fmla="*/ 159 w 317"/>
              <a:gd name="T19" fmla="*/ 395 h 443"/>
              <a:gd name="T20" fmla="*/ 105 w 317"/>
              <a:gd name="T21" fmla="*/ 328 h 443"/>
              <a:gd name="T22" fmla="*/ 39 w 317"/>
              <a:gd name="T23" fmla="*/ 168 h 443"/>
              <a:gd name="T24" fmla="*/ 159 w 317"/>
              <a:gd name="T25" fmla="*/ 39 h 443"/>
              <a:gd name="T26" fmla="*/ 279 w 317"/>
              <a:gd name="T27" fmla="*/ 168 h 443"/>
              <a:gd name="T28" fmla="*/ 159 w 317"/>
              <a:gd name="T29" fmla="*/ 395 h 443"/>
              <a:gd name="T30" fmla="*/ 159 w 317"/>
              <a:gd name="T31" fmla="*/ 83 h 443"/>
              <a:gd name="T32" fmla="*/ 82 w 317"/>
              <a:gd name="T33" fmla="*/ 161 h 443"/>
              <a:gd name="T34" fmla="*/ 159 w 317"/>
              <a:gd name="T35" fmla="*/ 239 h 443"/>
              <a:gd name="T36" fmla="*/ 235 w 317"/>
              <a:gd name="T37" fmla="*/ 161 h 443"/>
              <a:gd name="T38" fmla="*/ 159 w 317"/>
              <a:gd name="T39" fmla="*/ 83 h 443"/>
              <a:gd name="T40" fmla="*/ 159 w 317"/>
              <a:gd name="T41" fmla="*/ 205 h 443"/>
              <a:gd name="T42" fmla="*/ 116 w 317"/>
              <a:gd name="T43" fmla="*/ 161 h 443"/>
              <a:gd name="T44" fmla="*/ 159 w 317"/>
              <a:gd name="T45" fmla="*/ 117 h 443"/>
              <a:gd name="T46" fmla="*/ 202 w 317"/>
              <a:gd name="T47" fmla="*/ 161 h 443"/>
              <a:gd name="T48" fmla="*/ 159 w 317"/>
              <a:gd name="T49" fmla="*/ 205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17" h="443">
                <a:moveTo>
                  <a:pt x="267" y="38"/>
                </a:moveTo>
                <a:cubicBezTo>
                  <a:pt x="239" y="14"/>
                  <a:pt x="201" y="0"/>
                  <a:pt x="159" y="0"/>
                </a:cubicBezTo>
                <a:cubicBezTo>
                  <a:pt x="117" y="0"/>
                  <a:pt x="78" y="14"/>
                  <a:pt x="51" y="38"/>
                </a:cubicBezTo>
                <a:cubicBezTo>
                  <a:pt x="18" y="68"/>
                  <a:pt x="0" y="113"/>
                  <a:pt x="0" y="168"/>
                </a:cubicBezTo>
                <a:cubicBezTo>
                  <a:pt x="0" y="289"/>
                  <a:pt x="139" y="431"/>
                  <a:pt x="145" y="437"/>
                </a:cubicBezTo>
                <a:cubicBezTo>
                  <a:pt x="149" y="440"/>
                  <a:pt x="154" y="443"/>
                  <a:pt x="159" y="443"/>
                </a:cubicBezTo>
                <a:cubicBezTo>
                  <a:pt x="164" y="443"/>
                  <a:pt x="169" y="440"/>
                  <a:pt x="172" y="437"/>
                </a:cubicBezTo>
                <a:cubicBezTo>
                  <a:pt x="178" y="431"/>
                  <a:pt x="317" y="289"/>
                  <a:pt x="317" y="168"/>
                </a:cubicBezTo>
                <a:cubicBezTo>
                  <a:pt x="317" y="113"/>
                  <a:pt x="300" y="68"/>
                  <a:pt x="267" y="38"/>
                </a:cubicBezTo>
                <a:close/>
                <a:moveTo>
                  <a:pt x="159" y="395"/>
                </a:moveTo>
                <a:cubicBezTo>
                  <a:pt x="146" y="381"/>
                  <a:pt x="125" y="357"/>
                  <a:pt x="105" y="328"/>
                </a:cubicBezTo>
                <a:cubicBezTo>
                  <a:pt x="61" y="266"/>
                  <a:pt x="39" y="211"/>
                  <a:pt x="39" y="168"/>
                </a:cubicBezTo>
                <a:cubicBezTo>
                  <a:pt x="39" y="48"/>
                  <a:pt x="131" y="39"/>
                  <a:pt x="159" y="39"/>
                </a:cubicBezTo>
                <a:cubicBezTo>
                  <a:pt x="270" y="39"/>
                  <a:pt x="279" y="138"/>
                  <a:pt x="279" y="168"/>
                </a:cubicBezTo>
                <a:cubicBezTo>
                  <a:pt x="279" y="253"/>
                  <a:pt x="193" y="357"/>
                  <a:pt x="159" y="395"/>
                </a:cubicBezTo>
                <a:close/>
                <a:moveTo>
                  <a:pt x="159" y="83"/>
                </a:moveTo>
                <a:cubicBezTo>
                  <a:pt x="117" y="83"/>
                  <a:pt x="82" y="118"/>
                  <a:pt x="82" y="161"/>
                </a:cubicBezTo>
                <a:cubicBezTo>
                  <a:pt x="82" y="204"/>
                  <a:pt x="117" y="239"/>
                  <a:pt x="159" y="239"/>
                </a:cubicBezTo>
                <a:cubicBezTo>
                  <a:pt x="201" y="239"/>
                  <a:pt x="235" y="204"/>
                  <a:pt x="235" y="161"/>
                </a:cubicBezTo>
                <a:cubicBezTo>
                  <a:pt x="235" y="118"/>
                  <a:pt x="201" y="83"/>
                  <a:pt x="159" y="83"/>
                </a:cubicBezTo>
                <a:close/>
                <a:moveTo>
                  <a:pt x="159" y="205"/>
                </a:moveTo>
                <a:cubicBezTo>
                  <a:pt x="135" y="205"/>
                  <a:pt x="116" y="185"/>
                  <a:pt x="116" y="161"/>
                </a:cubicBezTo>
                <a:cubicBezTo>
                  <a:pt x="116" y="137"/>
                  <a:pt x="135" y="117"/>
                  <a:pt x="159" y="117"/>
                </a:cubicBezTo>
                <a:cubicBezTo>
                  <a:pt x="182" y="117"/>
                  <a:pt x="202" y="137"/>
                  <a:pt x="202" y="161"/>
                </a:cubicBezTo>
                <a:cubicBezTo>
                  <a:pt x="202" y="185"/>
                  <a:pt x="182" y="205"/>
                  <a:pt x="159" y="205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45842" tIns="22921" rIns="45842" bIns="22921" numCol="1" anchor="t" anchorCtr="0" compatLnSpc="1">
            <a:prstTxWarp prst="textNoShape">
              <a:avLst/>
            </a:prstTxWarp>
          </a:bodyPr>
          <a:lstStyle/>
          <a:p>
            <a:endParaRPr lang="en-US" sz="902"/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53" hasCustomPrompt="1"/>
          </p:nvPr>
        </p:nvSpPr>
        <p:spPr>
          <a:xfrm>
            <a:off x="9376412" y="3861057"/>
            <a:ext cx="5041898" cy="1826584"/>
          </a:xfrm>
        </p:spPr>
        <p:txBody>
          <a:bodyPr tIns="45720">
            <a:noAutofit/>
          </a:bodyPr>
          <a:lstStyle>
            <a:lvl1pPr algn="l">
              <a:lnSpc>
                <a:spcPct val="150000"/>
              </a:lnSpc>
              <a:defRPr sz="1800" b="0" baseline="0">
                <a:solidFill>
                  <a:schemeClr val="tx1">
                    <a:alpha val="7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38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9370583" y="3284772"/>
            <a:ext cx="5018063" cy="360362"/>
          </a:xfrm>
        </p:spPr>
        <p:txBody>
          <a:bodyPr>
            <a:noAutofit/>
          </a:bodyPr>
          <a:lstStyle>
            <a:lvl1pPr algn="l">
              <a:lnSpc>
                <a:spcPct val="150000"/>
              </a:lnSpc>
              <a:defRPr sz="3200" b="1" baseline="0">
                <a:solidFill>
                  <a:srgbClr val="DF62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ru-RU" dirty="0" smtClean="0"/>
              <a:t>2000</a:t>
            </a:r>
            <a:endParaRPr lang="en-US" dirty="0" smtClean="0"/>
          </a:p>
        </p:txBody>
      </p:sp>
      <p:cxnSp>
        <p:nvCxnSpPr>
          <p:cNvPr id="39" name="Прямая соединительная линия 38"/>
          <p:cNvCxnSpPr/>
          <p:nvPr userDrawn="1"/>
        </p:nvCxnSpPr>
        <p:spPr>
          <a:xfrm flipV="1">
            <a:off x="9816179" y="2367355"/>
            <a:ext cx="532054" cy="532052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54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/>
      </p:transition>
    </mc:Choice>
    <mc:Fallback xmlns="">
      <p:transition spd="slow" advClick="0" advTm="2000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8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8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9"/>
          <p:cNvSpPr/>
          <p:nvPr userDrawn="1"/>
        </p:nvSpPr>
        <p:spPr bwMode="auto">
          <a:xfrm>
            <a:off x="3216276" y="0"/>
            <a:ext cx="8975725" cy="6858000"/>
          </a:xfrm>
          <a:custGeom>
            <a:avLst/>
            <a:gdLst>
              <a:gd name="connsiteX0" fmla="*/ 6869416 w 8975725"/>
              <a:gd name="connsiteY0" fmla="*/ 0 h 6858000"/>
              <a:gd name="connsiteX1" fmla="*/ 8975725 w 8975725"/>
              <a:gd name="connsiteY1" fmla="*/ 0 h 6858000"/>
              <a:gd name="connsiteX2" fmla="*/ 8975725 w 8975725"/>
              <a:gd name="connsiteY2" fmla="*/ 6858000 h 6858000"/>
              <a:gd name="connsiteX3" fmla="*/ 0 w 89757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75725" h="6858000">
                <a:moveTo>
                  <a:pt x="6869416" y="0"/>
                </a:moveTo>
                <a:lnTo>
                  <a:pt x="8975725" y="0"/>
                </a:lnTo>
                <a:lnTo>
                  <a:pt x="89757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49050" y="179388"/>
            <a:ext cx="407988" cy="361950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2" b="1">
                <a:solidFill>
                  <a:schemeClr val="tx1">
                    <a:alpha val="50000"/>
                  </a:schemeClr>
                </a:solidFill>
                <a:latin typeface="+mj-lt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40" hasCustomPrompt="1"/>
          </p:nvPr>
        </p:nvSpPr>
        <p:spPr>
          <a:xfrm>
            <a:off x="9696450" y="179103"/>
            <a:ext cx="1439862" cy="361950"/>
          </a:xfrm>
        </p:spPr>
        <p:txBody>
          <a:bodyPr tIns="0" anchor="ctr" anchorCtr="0">
            <a:noAutofit/>
          </a:bodyPr>
          <a:lstStyle>
            <a:lvl1pPr algn="r">
              <a:lnSpc>
                <a:spcPct val="100000"/>
              </a:lnSpc>
              <a:defRPr sz="900" b="0" baseline="0">
                <a:solidFill>
                  <a:schemeClr val="tx1">
                    <a:alpha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www.lekostyle.com</a:t>
            </a:r>
          </a:p>
        </p:txBody>
      </p:sp>
      <p:sp>
        <p:nvSpPr>
          <p:cNvPr id="13" name="Текст 7"/>
          <p:cNvSpPr>
            <a:spLocks noGrp="1"/>
          </p:cNvSpPr>
          <p:nvPr>
            <p:ph type="body" sz="quarter" idx="41" hasCustomPrompt="1"/>
          </p:nvPr>
        </p:nvSpPr>
        <p:spPr>
          <a:xfrm>
            <a:off x="334963" y="179388"/>
            <a:ext cx="1439862" cy="361950"/>
          </a:xfr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900" b="0" spc="300" baseline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LEKO STYLE</a:t>
            </a:r>
          </a:p>
        </p:txBody>
      </p:sp>
      <p:sp>
        <p:nvSpPr>
          <p:cNvPr id="20" name="Текст 7"/>
          <p:cNvSpPr>
            <a:spLocks noGrp="1"/>
          </p:cNvSpPr>
          <p:nvPr>
            <p:ph type="body" sz="quarter" idx="39" hasCustomPrompt="1"/>
          </p:nvPr>
        </p:nvSpPr>
        <p:spPr>
          <a:xfrm>
            <a:off x="1067719" y="3924177"/>
            <a:ext cx="4319588" cy="1826584"/>
          </a:xfrm>
        </p:spPr>
        <p:txBody>
          <a:bodyPr tIns="45720">
            <a:noAutofit/>
          </a:bodyPr>
          <a:lstStyle>
            <a:lvl1pPr algn="l">
              <a:lnSpc>
                <a:spcPct val="150000"/>
              </a:lnSpc>
              <a:defRPr sz="1800" b="1" baseline="0">
                <a:solidFill>
                  <a:schemeClr val="tx1">
                    <a:alpha val="7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46" hasCustomPrompt="1"/>
          </p:nvPr>
        </p:nvSpPr>
        <p:spPr>
          <a:xfrm>
            <a:off x="1065901" y="3250240"/>
            <a:ext cx="4299168" cy="360362"/>
          </a:xfrm>
        </p:spPr>
        <p:txBody>
          <a:bodyPr>
            <a:noAutofit/>
          </a:bodyPr>
          <a:lstStyle>
            <a:lvl1pPr algn="l">
              <a:lnSpc>
                <a:spcPct val="150000"/>
              </a:lnSpc>
              <a:defRPr sz="3200" b="0" baseline="0">
                <a:solidFill>
                  <a:srgbClr val="DF62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Subtitle</a:t>
            </a: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>
            <a:off x="0" y="3083304"/>
            <a:ext cx="12192000" cy="0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ый треугольник 8"/>
          <p:cNvSpPr/>
          <p:nvPr userDrawn="1"/>
        </p:nvSpPr>
        <p:spPr bwMode="auto">
          <a:xfrm flipH="1">
            <a:off x="11190316" y="5775325"/>
            <a:ext cx="1001684" cy="108267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47" hasCustomPrompt="1"/>
          </p:nvPr>
        </p:nvSpPr>
        <p:spPr>
          <a:xfrm>
            <a:off x="4552867" y="3932198"/>
            <a:ext cx="4319588" cy="1826584"/>
          </a:xfrm>
        </p:spPr>
        <p:txBody>
          <a:bodyPr tIns="45720">
            <a:noAutofit/>
          </a:bodyPr>
          <a:lstStyle>
            <a:lvl1pPr algn="l">
              <a:lnSpc>
                <a:spcPct val="150000"/>
              </a:lnSpc>
              <a:defRPr sz="1800" b="1" baseline="0">
                <a:solidFill>
                  <a:schemeClr val="tx1">
                    <a:alpha val="7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16" name="Текст 7"/>
          <p:cNvSpPr>
            <a:spLocks noGrp="1"/>
          </p:cNvSpPr>
          <p:nvPr>
            <p:ph type="body" sz="quarter" idx="48" hasCustomPrompt="1"/>
          </p:nvPr>
        </p:nvSpPr>
        <p:spPr>
          <a:xfrm>
            <a:off x="4551049" y="3258261"/>
            <a:ext cx="4299168" cy="360362"/>
          </a:xfrm>
        </p:spPr>
        <p:txBody>
          <a:bodyPr>
            <a:noAutofit/>
          </a:bodyPr>
          <a:lstStyle>
            <a:lvl1pPr algn="l">
              <a:lnSpc>
                <a:spcPct val="150000"/>
              </a:lnSpc>
              <a:defRPr sz="3200" b="0" baseline="0">
                <a:solidFill>
                  <a:srgbClr val="DF62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Subtitle</a:t>
            </a:r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 flipV="1">
            <a:off x="1307231" y="2363809"/>
            <a:ext cx="532054" cy="532052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 userDrawn="1"/>
        </p:nvSpPr>
        <p:spPr bwMode="auto">
          <a:xfrm>
            <a:off x="1033049" y="3080841"/>
            <a:ext cx="274881" cy="1234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19" name="Freeform 895"/>
          <p:cNvSpPr>
            <a:spLocks noEditPoints="1"/>
          </p:cNvSpPr>
          <p:nvPr userDrawn="1"/>
        </p:nvSpPr>
        <p:spPr bwMode="auto">
          <a:xfrm>
            <a:off x="1079419" y="2910491"/>
            <a:ext cx="190213" cy="265820"/>
          </a:xfrm>
          <a:custGeom>
            <a:avLst/>
            <a:gdLst>
              <a:gd name="T0" fmla="*/ 267 w 317"/>
              <a:gd name="T1" fmla="*/ 38 h 443"/>
              <a:gd name="T2" fmla="*/ 159 w 317"/>
              <a:gd name="T3" fmla="*/ 0 h 443"/>
              <a:gd name="T4" fmla="*/ 51 w 317"/>
              <a:gd name="T5" fmla="*/ 38 h 443"/>
              <a:gd name="T6" fmla="*/ 0 w 317"/>
              <a:gd name="T7" fmla="*/ 168 h 443"/>
              <a:gd name="T8" fmla="*/ 145 w 317"/>
              <a:gd name="T9" fmla="*/ 437 h 443"/>
              <a:gd name="T10" fmla="*/ 159 w 317"/>
              <a:gd name="T11" fmla="*/ 443 h 443"/>
              <a:gd name="T12" fmla="*/ 172 w 317"/>
              <a:gd name="T13" fmla="*/ 437 h 443"/>
              <a:gd name="T14" fmla="*/ 317 w 317"/>
              <a:gd name="T15" fmla="*/ 168 h 443"/>
              <a:gd name="T16" fmla="*/ 267 w 317"/>
              <a:gd name="T17" fmla="*/ 38 h 443"/>
              <a:gd name="T18" fmla="*/ 159 w 317"/>
              <a:gd name="T19" fmla="*/ 395 h 443"/>
              <a:gd name="T20" fmla="*/ 105 w 317"/>
              <a:gd name="T21" fmla="*/ 328 h 443"/>
              <a:gd name="T22" fmla="*/ 39 w 317"/>
              <a:gd name="T23" fmla="*/ 168 h 443"/>
              <a:gd name="T24" fmla="*/ 159 w 317"/>
              <a:gd name="T25" fmla="*/ 39 h 443"/>
              <a:gd name="T26" fmla="*/ 279 w 317"/>
              <a:gd name="T27" fmla="*/ 168 h 443"/>
              <a:gd name="T28" fmla="*/ 159 w 317"/>
              <a:gd name="T29" fmla="*/ 395 h 443"/>
              <a:gd name="T30" fmla="*/ 159 w 317"/>
              <a:gd name="T31" fmla="*/ 83 h 443"/>
              <a:gd name="T32" fmla="*/ 82 w 317"/>
              <a:gd name="T33" fmla="*/ 161 h 443"/>
              <a:gd name="T34" fmla="*/ 159 w 317"/>
              <a:gd name="T35" fmla="*/ 239 h 443"/>
              <a:gd name="T36" fmla="*/ 235 w 317"/>
              <a:gd name="T37" fmla="*/ 161 h 443"/>
              <a:gd name="T38" fmla="*/ 159 w 317"/>
              <a:gd name="T39" fmla="*/ 83 h 443"/>
              <a:gd name="T40" fmla="*/ 159 w 317"/>
              <a:gd name="T41" fmla="*/ 205 h 443"/>
              <a:gd name="T42" fmla="*/ 116 w 317"/>
              <a:gd name="T43" fmla="*/ 161 h 443"/>
              <a:gd name="T44" fmla="*/ 159 w 317"/>
              <a:gd name="T45" fmla="*/ 117 h 443"/>
              <a:gd name="T46" fmla="*/ 202 w 317"/>
              <a:gd name="T47" fmla="*/ 161 h 443"/>
              <a:gd name="T48" fmla="*/ 159 w 317"/>
              <a:gd name="T49" fmla="*/ 205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17" h="443">
                <a:moveTo>
                  <a:pt x="267" y="38"/>
                </a:moveTo>
                <a:cubicBezTo>
                  <a:pt x="239" y="14"/>
                  <a:pt x="201" y="0"/>
                  <a:pt x="159" y="0"/>
                </a:cubicBezTo>
                <a:cubicBezTo>
                  <a:pt x="117" y="0"/>
                  <a:pt x="78" y="14"/>
                  <a:pt x="51" y="38"/>
                </a:cubicBezTo>
                <a:cubicBezTo>
                  <a:pt x="18" y="68"/>
                  <a:pt x="0" y="113"/>
                  <a:pt x="0" y="168"/>
                </a:cubicBezTo>
                <a:cubicBezTo>
                  <a:pt x="0" y="289"/>
                  <a:pt x="139" y="431"/>
                  <a:pt x="145" y="437"/>
                </a:cubicBezTo>
                <a:cubicBezTo>
                  <a:pt x="149" y="440"/>
                  <a:pt x="154" y="443"/>
                  <a:pt x="159" y="443"/>
                </a:cubicBezTo>
                <a:cubicBezTo>
                  <a:pt x="164" y="443"/>
                  <a:pt x="169" y="440"/>
                  <a:pt x="172" y="437"/>
                </a:cubicBezTo>
                <a:cubicBezTo>
                  <a:pt x="178" y="431"/>
                  <a:pt x="317" y="289"/>
                  <a:pt x="317" y="168"/>
                </a:cubicBezTo>
                <a:cubicBezTo>
                  <a:pt x="317" y="113"/>
                  <a:pt x="300" y="68"/>
                  <a:pt x="267" y="38"/>
                </a:cubicBezTo>
                <a:close/>
                <a:moveTo>
                  <a:pt x="159" y="395"/>
                </a:moveTo>
                <a:cubicBezTo>
                  <a:pt x="146" y="381"/>
                  <a:pt x="125" y="357"/>
                  <a:pt x="105" y="328"/>
                </a:cubicBezTo>
                <a:cubicBezTo>
                  <a:pt x="61" y="266"/>
                  <a:pt x="39" y="211"/>
                  <a:pt x="39" y="168"/>
                </a:cubicBezTo>
                <a:cubicBezTo>
                  <a:pt x="39" y="48"/>
                  <a:pt x="131" y="39"/>
                  <a:pt x="159" y="39"/>
                </a:cubicBezTo>
                <a:cubicBezTo>
                  <a:pt x="270" y="39"/>
                  <a:pt x="279" y="138"/>
                  <a:pt x="279" y="168"/>
                </a:cubicBezTo>
                <a:cubicBezTo>
                  <a:pt x="279" y="253"/>
                  <a:pt x="193" y="357"/>
                  <a:pt x="159" y="395"/>
                </a:cubicBezTo>
                <a:close/>
                <a:moveTo>
                  <a:pt x="159" y="83"/>
                </a:moveTo>
                <a:cubicBezTo>
                  <a:pt x="117" y="83"/>
                  <a:pt x="82" y="118"/>
                  <a:pt x="82" y="161"/>
                </a:cubicBezTo>
                <a:cubicBezTo>
                  <a:pt x="82" y="204"/>
                  <a:pt x="117" y="239"/>
                  <a:pt x="159" y="239"/>
                </a:cubicBezTo>
                <a:cubicBezTo>
                  <a:pt x="201" y="239"/>
                  <a:pt x="235" y="204"/>
                  <a:pt x="235" y="161"/>
                </a:cubicBezTo>
                <a:cubicBezTo>
                  <a:pt x="235" y="118"/>
                  <a:pt x="201" y="83"/>
                  <a:pt x="159" y="83"/>
                </a:cubicBezTo>
                <a:close/>
                <a:moveTo>
                  <a:pt x="159" y="205"/>
                </a:moveTo>
                <a:cubicBezTo>
                  <a:pt x="135" y="205"/>
                  <a:pt x="116" y="185"/>
                  <a:pt x="116" y="161"/>
                </a:cubicBezTo>
                <a:cubicBezTo>
                  <a:pt x="116" y="137"/>
                  <a:pt x="135" y="117"/>
                  <a:pt x="159" y="117"/>
                </a:cubicBezTo>
                <a:cubicBezTo>
                  <a:pt x="182" y="117"/>
                  <a:pt x="202" y="137"/>
                  <a:pt x="202" y="161"/>
                </a:cubicBezTo>
                <a:cubicBezTo>
                  <a:pt x="202" y="185"/>
                  <a:pt x="182" y="205"/>
                  <a:pt x="159" y="205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45842" tIns="22921" rIns="45842" bIns="22921" numCol="1" anchor="t" anchorCtr="0" compatLnSpc="1">
            <a:prstTxWarp prst="textNoShape">
              <a:avLst/>
            </a:prstTxWarp>
          </a:bodyPr>
          <a:lstStyle/>
          <a:p>
            <a:endParaRPr lang="en-US" sz="902"/>
          </a:p>
        </p:txBody>
      </p:sp>
      <p:cxnSp>
        <p:nvCxnSpPr>
          <p:cNvPr id="21" name="Прямая соединительная линия 20"/>
          <p:cNvCxnSpPr/>
          <p:nvPr userDrawn="1"/>
        </p:nvCxnSpPr>
        <p:spPr>
          <a:xfrm flipV="1">
            <a:off x="4720189" y="2323704"/>
            <a:ext cx="532054" cy="532052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 userDrawn="1"/>
        </p:nvSpPr>
        <p:spPr bwMode="auto">
          <a:xfrm>
            <a:off x="4446007" y="3040736"/>
            <a:ext cx="274881" cy="1234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23" name="Freeform 895"/>
          <p:cNvSpPr>
            <a:spLocks noEditPoints="1"/>
          </p:cNvSpPr>
          <p:nvPr userDrawn="1"/>
        </p:nvSpPr>
        <p:spPr bwMode="auto">
          <a:xfrm>
            <a:off x="4492377" y="2870386"/>
            <a:ext cx="190213" cy="265820"/>
          </a:xfrm>
          <a:custGeom>
            <a:avLst/>
            <a:gdLst>
              <a:gd name="T0" fmla="*/ 267 w 317"/>
              <a:gd name="T1" fmla="*/ 38 h 443"/>
              <a:gd name="T2" fmla="*/ 159 w 317"/>
              <a:gd name="T3" fmla="*/ 0 h 443"/>
              <a:gd name="T4" fmla="*/ 51 w 317"/>
              <a:gd name="T5" fmla="*/ 38 h 443"/>
              <a:gd name="T6" fmla="*/ 0 w 317"/>
              <a:gd name="T7" fmla="*/ 168 h 443"/>
              <a:gd name="T8" fmla="*/ 145 w 317"/>
              <a:gd name="T9" fmla="*/ 437 h 443"/>
              <a:gd name="T10" fmla="*/ 159 w 317"/>
              <a:gd name="T11" fmla="*/ 443 h 443"/>
              <a:gd name="T12" fmla="*/ 172 w 317"/>
              <a:gd name="T13" fmla="*/ 437 h 443"/>
              <a:gd name="T14" fmla="*/ 317 w 317"/>
              <a:gd name="T15" fmla="*/ 168 h 443"/>
              <a:gd name="T16" fmla="*/ 267 w 317"/>
              <a:gd name="T17" fmla="*/ 38 h 443"/>
              <a:gd name="T18" fmla="*/ 159 w 317"/>
              <a:gd name="T19" fmla="*/ 395 h 443"/>
              <a:gd name="T20" fmla="*/ 105 w 317"/>
              <a:gd name="T21" fmla="*/ 328 h 443"/>
              <a:gd name="T22" fmla="*/ 39 w 317"/>
              <a:gd name="T23" fmla="*/ 168 h 443"/>
              <a:gd name="T24" fmla="*/ 159 w 317"/>
              <a:gd name="T25" fmla="*/ 39 h 443"/>
              <a:gd name="T26" fmla="*/ 279 w 317"/>
              <a:gd name="T27" fmla="*/ 168 h 443"/>
              <a:gd name="T28" fmla="*/ 159 w 317"/>
              <a:gd name="T29" fmla="*/ 395 h 443"/>
              <a:gd name="T30" fmla="*/ 159 w 317"/>
              <a:gd name="T31" fmla="*/ 83 h 443"/>
              <a:gd name="T32" fmla="*/ 82 w 317"/>
              <a:gd name="T33" fmla="*/ 161 h 443"/>
              <a:gd name="T34" fmla="*/ 159 w 317"/>
              <a:gd name="T35" fmla="*/ 239 h 443"/>
              <a:gd name="T36" fmla="*/ 235 w 317"/>
              <a:gd name="T37" fmla="*/ 161 h 443"/>
              <a:gd name="T38" fmla="*/ 159 w 317"/>
              <a:gd name="T39" fmla="*/ 83 h 443"/>
              <a:gd name="T40" fmla="*/ 159 w 317"/>
              <a:gd name="T41" fmla="*/ 205 h 443"/>
              <a:gd name="T42" fmla="*/ 116 w 317"/>
              <a:gd name="T43" fmla="*/ 161 h 443"/>
              <a:gd name="T44" fmla="*/ 159 w 317"/>
              <a:gd name="T45" fmla="*/ 117 h 443"/>
              <a:gd name="T46" fmla="*/ 202 w 317"/>
              <a:gd name="T47" fmla="*/ 161 h 443"/>
              <a:gd name="T48" fmla="*/ 159 w 317"/>
              <a:gd name="T49" fmla="*/ 205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17" h="443">
                <a:moveTo>
                  <a:pt x="267" y="38"/>
                </a:moveTo>
                <a:cubicBezTo>
                  <a:pt x="239" y="14"/>
                  <a:pt x="201" y="0"/>
                  <a:pt x="159" y="0"/>
                </a:cubicBezTo>
                <a:cubicBezTo>
                  <a:pt x="117" y="0"/>
                  <a:pt x="78" y="14"/>
                  <a:pt x="51" y="38"/>
                </a:cubicBezTo>
                <a:cubicBezTo>
                  <a:pt x="18" y="68"/>
                  <a:pt x="0" y="113"/>
                  <a:pt x="0" y="168"/>
                </a:cubicBezTo>
                <a:cubicBezTo>
                  <a:pt x="0" y="289"/>
                  <a:pt x="139" y="431"/>
                  <a:pt x="145" y="437"/>
                </a:cubicBezTo>
                <a:cubicBezTo>
                  <a:pt x="149" y="440"/>
                  <a:pt x="154" y="443"/>
                  <a:pt x="159" y="443"/>
                </a:cubicBezTo>
                <a:cubicBezTo>
                  <a:pt x="164" y="443"/>
                  <a:pt x="169" y="440"/>
                  <a:pt x="172" y="437"/>
                </a:cubicBezTo>
                <a:cubicBezTo>
                  <a:pt x="178" y="431"/>
                  <a:pt x="317" y="289"/>
                  <a:pt x="317" y="168"/>
                </a:cubicBezTo>
                <a:cubicBezTo>
                  <a:pt x="317" y="113"/>
                  <a:pt x="300" y="68"/>
                  <a:pt x="267" y="38"/>
                </a:cubicBezTo>
                <a:close/>
                <a:moveTo>
                  <a:pt x="159" y="395"/>
                </a:moveTo>
                <a:cubicBezTo>
                  <a:pt x="146" y="381"/>
                  <a:pt x="125" y="357"/>
                  <a:pt x="105" y="328"/>
                </a:cubicBezTo>
                <a:cubicBezTo>
                  <a:pt x="61" y="266"/>
                  <a:pt x="39" y="211"/>
                  <a:pt x="39" y="168"/>
                </a:cubicBezTo>
                <a:cubicBezTo>
                  <a:pt x="39" y="48"/>
                  <a:pt x="131" y="39"/>
                  <a:pt x="159" y="39"/>
                </a:cubicBezTo>
                <a:cubicBezTo>
                  <a:pt x="270" y="39"/>
                  <a:pt x="279" y="138"/>
                  <a:pt x="279" y="168"/>
                </a:cubicBezTo>
                <a:cubicBezTo>
                  <a:pt x="279" y="253"/>
                  <a:pt x="193" y="357"/>
                  <a:pt x="159" y="395"/>
                </a:cubicBezTo>
                <a:close/>
                <a:moveTo>
                  <a:pt x="159" y="83"/>
                </a:moveTo>
                <a:cubicBezTo>
                  <a:pt x="117" y="83"/>
                  <a:pt x="82" y="118"/>
                  <a:pt x="82" y="161"/>
                </a:cubicBezTo>
                <a:cubicBezTo>
                  <a:pt x="82" y="204"/>
                  <a:pt x="117" y="239"/>
                  <a:pt x="159" y="239"/>
                </a:cubicBezTo>
                <a:cubicBezTo>
                  <a:pt x="201" y="239"/>
                  <a:pt x="235" y="204"/>
                  <a:pt x="235" y="161"/>
                </a:cubicBezTo>
                <a:cubicBezTo>
                  <a:pt x="235" y="118"/>
                  <a:pt x="201" y="83"/>
                  <a:pt x="159" y="83"/>
                </a:cubicBezTo>
                <a:close/>
                <a:moveTo>
                  <a:pt x="159" y="205"/>
                </a:moveTo>
                <a:cubicBezTo>
                  <a:pt x="135" y="205"/>
                  <a:pt x="116" y="185"/>
                  <a:pt x="116" y="161"/>
                </a:cubicBezTo>
                <a:cubicBezTo>
                  <a:pt x="116" y="137"/>
                  <a:pt x="135" y="117"/>
                  <a:pt x="159" y="117"/>
                </a:cubicBezTo>
                <a:cubicBezTo>
                  <a:pt x="182" y="117"/>
                  <a:pt x="202" y="137"/>
                  <a:pt x="202" y="161"/>
                </a:cubicBezTo>
                <a:cubicBezTo>
                  <a:pt x="202" y="185"/>
                  <a:pt x="182" y="205"/>
                  <a:pt x="159" y="205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45842" tIns="22921" rIns="45842" bIns="22921" numCol="1" anchor="t" anchorCtr="0" compatLnSpc="1">
            <a:prstTxWarp prst="textNoShape">
              <a:avLst/>
            </a:prstTxWarp>
          </a:bodyPr>
          <a:lstStyle/>
          <a:p>
            <a:endParaRPr lang="en-US" sz="902"/>
          </a:p>
        </p:txBody>
      </p:sp>
      <p:sp>
        <p:nvSpPr>
          <p:cNvPr id="25" name="Текст 7"/>
          <p:cNvSpPr>
            <a:spLocks noGrp="1"/>
          </p:cNvSpPr>
          <p:nvPr>
            <p:ph type="body" sz="quarter" idx="49" hasCustomPrompt="1"/>
          </p:nvPr>
        </p:nvSpPr>
        <p:spPr>
          <a:xfrm>
            <a:off x="8350837" y="3940219"/>
            <a:ext cx="4319588" cy="1826584"/>
          </a:xfrm>
        </p:spPr>
        <p:txBody>
          <a:bodyPr tIns="45720">
            <a:noAutofit/>
          </a:bodyPr>
          <a:lstStyle>
            <a:lvl1pPr algn="l">
              <a:lnSpc>
                <a:spcPct val="150000"/>
              </a:lnSpc>
              <a:defRPr sz="1800" b="1" baseline="0">
                <a:solidFill>
                  <a:schemeClr val="tx1">
                    <a:alpha val="7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50" hasCustomPrompt="1"/>
          </p:nvPr>
        </p:nvSpPr>
        <p:spPr>
          <a:xfrm>
            <a:off x="8349019" y="3266282"/>
            <a:ext cx="4299168" cy="360362"/>
          </a:xfrm>
        </p:spPr>
        <p:txBody>
          <a:bodyPr>
            <a:noAutofit/>
          </a:bodyPr>
          <a:lstStyle>
            <a:lvl1pPr algn="l">
              <a:lnSpc>
                <a:spcPct val="150000"/>
              </a:lnSpc>
              <a:defRPr sz="3200" b="0" baseline="0">
                <a:solidFill>
                  <a:srgbClr val="DF622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Subtitle</a:t>
            </a:r>
          </a:p>
        </p:txBody>
      </p:sp>
      <p:cxnSp>
        <p:nvCxnSpPr>
          <p:cNvPr id="27" name="Прямая соединительная линия 26"/>
          <p:cNvCxnSpPr/>
          <p:nvPr userDrawn="1"/>
        </p:nvCxnSpPr>
        <p:spPr>
          <a:xfrm flipV="1">
            <a:off x="7206716" y="2331725"/>
            <a:ext cx="532054" cy="532052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 userDrawn="1"/>
        </p:nvSpPr>
        <p:spPr bwMode="auto">
          <a:xfrm>
            <a:off x="8243977" y="3048757"/>
            <a:ext cx="274881" cy="12341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29" name="Freeform 895"/>
          <p:cNvSpPr>
            <a:spLocks noEditPoints="1"/>
          </p:cNvSpPr>
          <p:nvPr userDrawn="1"/>
        </p:nvSpPr>
        <p:spPr bwMode="auto">
          <a:xfrm>
            <a:off x="8290347" y="2878407"/>
            <a:ext cx="190213" cy="265820"/>
          </a:xfrm>
          <a:custGeom>
            <a:avLst/>
            <a:gdLst>
              <a:gd name="T0" fmla="*/ 267 w 317"/>
              <a:gd name="T1" fmla="*/ 38 h 443"/>
              <a:gd name="T2" fmla="*/ 159 w 317"/>
              <a:gd name="T3" fmla="*/ 0 h 443"/>
              <a:gd name="T4" fmla="*/ 51 w 317"/>
              <a:gd name="T5" fmla="*/ 38 h 443"/>
              <a:gd name="T6" fmla="*/ 0 w 317"/>
              <a:gd name="T7" fmla="*/ 168 h 443"/>
              <a:gd name="T8" fmla="*/ 145 w 317"/>
              <a:gd name="T9" fmla="*/ 437 h 443"/>
              <a:gd name="T10" fmla="*/ 159 w 317"/>
              <a:gd name="T11" fmla="*/ 443 h 443"/>
              <a:gd name="T12" fmla="*/ 172 w 317"/>
              <a:gd name="T13" fmla="*/ 437 h 443"/>
              <a:gd name="T14" fmla="*/ 317 w 317"/>
              <a:gd name="T15" fmla="*/ 168 h 443"/>
              <a:gd name="T16" fmla="*/ 267 w 317"/>
              <a:gd name="T17" fmla="*/ 38 h 443"/>
              <a:gd name="T18" fmla="*/ 159 w 317"/>
              <a:gd name="T19" fmla="*/ 395 h 443"/>
              <a:gd name="T20" fmla="*/ 105 w 317"/>
              <a:gd name="T21" fmla="*/ 328 h 443"/>
              <a:gd name="T22" fmla="*/ 39 w 317"/>
              <a:gd name="T23" fmla="*/ 168 h 443"/>
              <a:gd name="T24" fmla="*/ 159 w 317"/>
              <a:gd name="T25" fmla="*/ 39 h 443"/>
              <a:gd name="T26" fmla="*/ 279 w 317"/>
              <a:gd name="T27" fmla="*/ 168 h 443"/>
              <a:gd name="T28" fmla="*/ 159 w 317"/>
              <a:gd name="T29" fmla="*/ 395 h 443"/>
              <a:gd name="T30" fmla="*/ 159 w 317"/>
              <a:gd name="T31" fmla="*/ 83 h 443"/>
              <a:gd name="T32" fmla="*/ 82 w 317"/>
              <a:gd name="T33" fmla="*/ 161 h 443"/>
              <a:gd name="T34" fmla="*/ 159 w 317"/>
              <a:gd name="T35" fmla="*/ 239 h 443"/>
              <a:gd name="T36" fmla="*/ 235 w 317"/>
              <a:gd name="T37" fmla="*/ 161 h 443"/>
              <a:gd name="T38" fmla="*/ 159 w 317"/>
              <a:gd name="T39" fmla="*/ 83 h 443"/>
              <a:gd name="T40" fmla="*/ 159 w 317"/>
              <a:gd name="T41" fmla="*/ 205 h 443"/>
              <a:gd name="T42" fmla="*/ 116 w 317"/>
              <a:gd name="T43" fmla="*/ 161 h 443"/>
              <a:gd name="T44" fmla="*/ 159 w 317"/>
              <a:gd name="T45" fmla="*/ 117 h 443"/>
              <a:gd name="T46" fmla="*/ 202 w 317"/>
              <a:gd name="T47" fmla="*/ 161 h 443"/>
              <a:gd name="T48" fmla="*/ 159 w 317"/>
              <a:gd name="T49" fmla="*/ 205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17" h="443">
                <a:moveTo>
                  <a:pt x="267" y="38"/>
                </a:moveTo>
                <a:cubicBezTo>
                  <a:pt x="239" y="14"/>
                  <a:pt x="201" y="0"/>
                  <a:pt x="159" y="0"/>
                </a:cubicBezTo>
                <a:cubicBezTo>
                  <a:pt x="117" y="0"/>
                  <a:pt x="78" y="14"/>
                  <a:pt x="51" y="38"/>
                </a:cubicBezTo>
                <a:cubicBezTo>
                  <a:pt x="18" y="68"/>
                  <a:pt x="0" y="113"/>
                  <a:pt x="0" y="168"/>
                </a:cubicBezTo>
                <a:cubicBezTo>
                  <a:pt x="0" y="289"/>
                  <a:pt x="139" y="431"/>
                  <a:pt x="145" y="437"/>
                </a:cubicBezTo>
                <a:cubicBezTo>
                  <a:pt x="149" y="440"/>
                  <a:pt x="154" y="443"/>
                  <a:pt x="159" y="443"/>
                </a:cubicBezTo>
                <a:cubicBezTo>
                  <a:pt x="164" y="443"/>
                  <a:pt x="169" y="440"/>
                  <a:pt x="172" y="437"/>
                </a:cubicBezTo>
                <a:cubicBezTo>
                  <a:pt x="178" y="431"/>
                  <a:pt x="317" y="289"/>
                  <a:pt x="317" y="168"/>
                </a:cubicBezTo>
                <a:cubicBezTo>
                  <a:pt x="317" y="113"/>
                  <a:pt x="300" y="68"/>
                  <a:pt x="267" y="38"/>
                </a:cubicBezTo>
                <a:close/>
                <a:moveTo>
                  <a:pt x="159" y="395"/>
                </a:moveTo>
                <a:cubicBezTo>
                  <a:pt x="146" y="381"/>
                  <a:pt x="125" y="357"/>
                  <a:pt x="105" y="328"/>
                </a:cubicBezTo>
                <a:cubicBezTo>
                  <a:pt x="61" y="266"/>
                  <a:pt x="39" y="211"/>
                  <a:pt x="39" y="168"/>
                </a:cubicBezTo>
                <a:cubicBezTo>
                  <a:pt x="39" y="48"/>
                  <a:pt x="131" y="39"/>
                  <a:pt x="159" y="39"/>
                </a:cubicBezTo>
                <a:cubicBezTo>
                  <a:pt x="270" y="39"/>
                  <a:pt x="279" y="138"/>
                  <a:pt x="279" y="168"/>
                </a:cubicBezTo>
                <a:cubicBezTo>
                  <a:pt x="279" y="253"/>
                  <a:pt x="193" y="357"/>
                  <a:pt x="159" y="395"/>
                </a:cubicBezTo>
                <a:close/>
                <a:moveTo>
                  <a:pt x="159" y="83"/>
                </a:moveTo>
                <a:cubicBezTo>
                  <a:pt x="117" y="83"/>
                  <a:pt x="82" y="118"/>
                  <a:pt x="82" y="161"/>
                </a:cubicBezTo>
                <a:cubicBezTo>
                  <a:pt x="82" y="204"/>
                  <a:pt x="117" y="239"/>
                  <a:pt x="159" y="239"/>
                </a:cubicBezTo>
                <a:cubicBezTo>
                  <a:pt x="201" y="239"/>
                  <a:pt x="235" y="204"/>
                  <a:pt x="235" y="161"/>
                </a:cubicBezTo>
                <a:cubicBezTo>
                  <a:pt x="235" y="118"/>
                  <a:pt x="201" y="83"/>
                  <a:pt x="159" y="83"/>
                </a:cubicBezTo>
                <a:close/>
                <a:moveTo>
                  <a:pt x="159" y="205"/>
                </a:moveTo>
                <a:cubicBezTo>
                  <a:pt x="135" y="205"/>
                  <a:pt x="116" y="185"/>
                  <a:pt x="116" y="161"/>
                </a:cubicBezTo>
                <a:cubicBezTo>
                  <a:pt x="116" y="137"/>
                  <a:pt x="135" y="117"/>
                  <a:pt x="159" y="117"/>
                </a:cubicBezTo>
                <a:cubicBezTo>
                  <a:pt x="182" y="117"/>
                  <a:pt x="202" y="137"/>
                  <a:pt x="202" y="161"/>
                </a:cubicBezTo>
                <a:cubicBezTo>
                  <a:pt x="202" y="185"/>
                  <a:pt x="182" y="205"/>
                  <a:pt x="159" y="205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45842" tIns="22921" rIns="45842" bIns="22921" numCol="1" anchor="t" anchorCtr="0" compatLnSpc="1">
            <a:prstTxWarp prst="textNoShape">
              <a:avLst/>
            </a:prstTxWarp>
          </a:bodyPr>
          <a:lstStyle/>
          <a:p>
            <a:endParaRPr lang="en-US" sz="902"/>
          </a:p>
        </p:txBody>
      </p:sp>
    </p:spTree>
    <p:extLst>
      <p:ext uri="{BB962C8B-B14F-4D97-AF65-F5344CB8AC3E}">
        <p14:creationId xmlns:p14="http://schemas.microsoft.com/office/powerpoint/2010/main" val="312824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/>
      </p:transition>
    </mc:Choice>
    <mc:Fallback xmlns="">
      <p:transition spd="slow" advClick="0" advTm="2000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8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8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 31"/>
          <p:cNvSpPr/>
          <p:nvPr userDrawn="1"/>
        </p:nvSpPr>
        <p:spPr bwMode="auto">
          <a:xfrm>
            <a:off x="0" y="0"/>
            <a:ext cx="6890771" cy="6858000"/>
          </a:xfrm>
          <a:custGeom>
            <a:avLst/>
            <a:gdLst>
              <a:gd name="connsiteX0" fmla="*/ 0 w 6890771"/>
              <a:gd name="connsiteY0" fmla="*/ 0 h 6858000"/>
              <a:gd name="connsiteX1" fmla="*/ 6890771 w 6890771"/>
              <a:gd name="connsiteY1" fmla="*/ 0 h 6858000"/>
              <a:gd name="connsiteX2" fmla="*/ 18997 w 6890771"/>
              <a:gd name="connsiteY2" fmla="*/ 6858000 h 6858000"/>
              <a:gd name="connsiteX3" fmla="*/ 0 w 689077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90771" h="6858000">
                <a:moveTo>
                  <a:pt x="0" y="0"/>
                </a:moveTo>
                <a:lnTo>
                  <a:pt x="6890771" y="0"/>
                </a:lnTo>
                <a:lnTo>
                  <a:pt x="1899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6896818" y="1728628"/>
            <a:ext cx="193311" cy="2960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2"/>
          </a:p>
        </p:txBody>
      </p:sp>
      <p:sp>
        <p:nvSpPr>
          <p:cNvPr id="26" name="Скругленный прямоугольник 25"/>
          <p:cNvSpPr/>
          <p:nvPr userDrawn="1"/>
        </p:nvSpPr>
        <p:spPr>
          <a:xfrm>
            <a:off x="6896818" y="2287326"/>
            <a:ext cx="193311" cy="2960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2"/>
          </a:p>
        </p:txBody>
      </p:sp>
      <p:sp>
        <p:nvSpPr>
          <p:cNvPr id="35" name="Скругленный прямоугольник 34"/>
          <p:cNvSpPr/>
          <p:nvPr userDrawn="1"/>
        </p:nvSpPr>
        <p:spPr>
          <a:xfrm>
            <a:off x="6896818" y="2798871"/>
            <a:ext cx="193311" cy="2960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2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6935333" y="900127"/>
            <a:ext cx="2643178" cy="5416682"/>
          </a:xfrm>
          <a:prstGeom prst="roundRect">
            <a:avLst/>
          </a:prstGeom>
          <a:solidFill>
            <a:schemeClr val="tx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2"/>
          </a:p>
        </p:txBody>
      </p:sp>
      <p:sp>
        <p:nvSpPr>
          <p:cNvPr id="22" name="Shape 427"/>
          <p:cNvSpPr>
            <a:spLocks noGrp="1"/>
          </p:cNvSpPr>
          <p:nvPr>
            <p:ph type="body" sz="quarter" idx="34" hasCustomPrompt="1"/>
          </p:nvPr>
        </p:nvSpPr>
        <p:spPr>
          <a:xfrm>
            <a:off x="1071053" y="3068074"/>
            <a:ext cx="4304372" cy="50060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1000" b="0" spc="-45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23" name="Текст 7"/>
          <p:cNvSpPr>
            <a:spLocks noGrp="1"/>
          </p:cNvSpPr>
          <p:nvPr>
            <p:ph type="body" sz="quarter" idx="38" hasCustomPrompt="1"/>
          </p:nvPr>
        </p:nvSpPr>
        <p:spPr>
          <a:xfrm>
            <a:off x="1071975" y="3805164"/>
            <a:ext cx="4303451" cy="2330524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1000" baseline="0">
                <a:solidFill>
                  <a:schemeClr val="tx1">
                    <a:alpha val="70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8" name="Рисунок 13"/>
          <p:cNvSpPr>
            <a:spLocks noGrp="1"/>
          </p:cNvSpPr>
          <p:nvPr>
            <p:ph type="pic" sz="quarter" idx="10"/>
          </p:nvPr>
        </p:nvSpPr>
        <p:spPr>
          <a:xfrm>
            <a:off x="7082244" y="1533876"/>
            <a:ext cx="2323959" cy="4104695"/>
          </a:xfrm>
          <a:prstGeom prst="rect">
            <a:avLst/>
          </a:prstGeom>
          <a:pattFill prst="pct5">
            <a:fgClr>
              <a:schemeClr val="bg1">
                <a:lumMod val="50000"/>
              </a:schemeClr>
            </a:fgClr>
            <a:bgClr>
              <a:schemeClr val="bg1"/>
            </a:bgClr>
          </a:pattFill>
          <a:ln w="3175">
            <a:solidFill>
              <a:schemeClr val="bg1">
                <a:alpha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003" baseline="0"/>
            </a:lvl1pPr>
          </a:lstStyle>
          <a:p>
            <a:endParaRPr lang="en-US" dirty="0"/>
          </a:p>
        </p:txBody>
      </p:sp>
      <p:sp>
        <p:nvSpPr>
          <p:cNvPr id="25" name="Овал 24"/>
          <p:cNvSpPr/>
          <p:nvPr userDrawn="1"/>
        </p:nvSpPr>
        <p:spPr>
          <a:xfrm>
            <a:off x="8037059" y="5759622"/>
            <a:ext cx="439727" cy="436136"/>
          </a:xfrm>
          <a:prstGeom prst="ellipse">
            <a:avLst/>
          </a:prstGeom>
          <a:noFill/>
          <a:ln w="15875">
            <a:gradFill flip="none" rotWithShape="1">
              <a:gsLst>
                <a:gs pos="32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95000"/>
                  </a:schemeClr>
                </a:gs>
                <a:gs pos="0">
                  <a:schemeClr val="bg1">
                    <a:lumMod val="6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2"/>
          </a:p>
        </p:txBody>
      </p:sp>
      <p:sp>
        <p:nvSpPr>
          <p:cNvPr id="39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48751" y="179388"/>
            <a:ext cx="407988" cy="361950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2" b="1">
                <a:solidFill>
                  <a:schemeClr val="tx1">
                    <a:alpha val="50000"/>
                  </a:schemeClr>
                </a:solidFill>
                <a:latin typeface="+mj-lt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40" name="Текст 7"/>
          <p:cNvSpPr>
            <a:spLocks noGrp="1"/>
          </p:cNvSpPr>
          <p:nvPr>
            <p:ph type="body" sz="quarter" idx="42" hasCustomPrompt="1"/>
          </p:nvPr>
        </p:nvSpPr>
        <p:spPr>
          <a:xfrm>
            <a:off x="9696151" y="179103"/>
            <a:ext cx="1439862" cy="361950"/>
          </a:xfrm>
        </p:spPr>
        <p:txBody>
          <a:bodyPr tIns="0" anchor="ctr" anchorCtr="0">
            <a:noAutofit/>
          </a:bodyPr>
          <a:lstStyle>
            <a:lvl1pPr algn="r">
              <a:lnSpc>
                <a:spcPct val="100000"/>
              </a:lnSpc>
              <a:defRPr sz="900" b="0" baseline="0">
                <a:solidFill>
                  <a:schemeClr val="tx1">
                    <a:alpha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www.lekostyle.com</a:t>
            </a:r>
          </a:p>
        </p:txBody>
      </p:sp>
      <p:sp>
        <p:nvSpPr>
          <p:cNvPr id="41" name="Текст 7"/>
          <p:cNvSpPr>
            <a:spLocks noGrp="1"/>
          </p:cNvSpPr>
          <p:nvPr>
            <p:ph type="body" sz="quarter" idx="43" hasCustomPrompt="1"/>
          </p:nvPr>
        </p:nvSpPr>
        <p:spPr>
          <a:xfrm>
            <a:off x="334963" y="179388"/>
            <a:ext cx="1439862" cy="361950"/>
          </a:xfr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900" b="0" spc="300" baseline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LEKO STYLE</a:t>
            </a:r>
          </a:p>
        </p:txBody>
      </p:sp>
      <p:sp>
        <p:nvSpPr>
          <p:cNvPr id="45" name="Shape 427"/>
          <p:cNvSpPr>
            <a:spLocks noGrp="1"/>
          </p:cNvSpPr>
          <p:nvPr>
            <p:ph type="body" sz="quarter" idx="52" hasCustomPrompt="1"/>
          </p:nvPr>
        </p:nvSpPr>
        <p:spPr>
          <a:xfrm>
            <a:off x="1054895" y="1448089"/>
            <a:ext cx="4320380" cy="143957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2400" b="0" spc="-45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8" name="Текст 16"/>
          <p:cNvSpPr txBox="1">
            <a:spLocks/>
          </p:cNvSpPr>
          <p:nvPr userDrawn="1"/>
        </p:nvSpPr>
        <p:spPr>
          <a:xfrm>
            <a:off x="364767" y="5053766"/>
            <a:ext cx="215033" cy="1125764"/>
          </a:xfrm>
          <a:prstGeom prst="rect">
            <a:avLst/>
          </a:prstGeom>
        </p:spPr>
        <p:txBody>
          <a:bodyPr vert="vert270" lIns="0" tIns="0" rIns="0" bIns="0" numCol="1" rtlCol="0" anchor="t">
            <a:normAutofit/>
          </a:bodyPr>
          <a:lstStyle>
            <a:lvl1pPr marL="0" indent="0" algn="l" defTabSz="892175" rtl="0" eaLnBrk="1" latinLnBrk="0" hangingPunct="1">
              <a:lnSpc>
                <a:spcPct val="150000"/>
              </a:lnSpc>
              <a:spcBef>
                <a:spcPts val="1978"/>
              </a:spcBef>
              <a:buSzPct val="100000"/>
              <a:buFontTx/>
              <a:buNone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892175" rtl="0" eaLnBrk="1" latinLnBrk="0" hangingPunct="1">
              <a:lnSpc>
                <a:spcPct val="90000"/>
              </a:lnSpc>
              <a:spcBef>
                <a:spcPts val="989"/>
              </a:spcBef>
              <a:buSzPct val="100000"/>
              <a:buFontTx/>
              <a:buNone/>
              <a:defRPr sz="2400" b="1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0" indent="0" algn="l" defTabSz="892175" rtl="0" eaLnBrk="1" latinLnBrk="0" hangingPunct="1">
              <a:lnSpc>
                <a:spcPct val="150000"/>
              </a:lnSpc>
              <a:spcBef>
                <a:spcPts val="989"/>
              </a:spcBef>
              <a:buSzPct val="100000"/>
              <a:buFontTx/>
              <a:buNone/>
              <a:defRPr sz="2000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1809049" rtl="0" eaLnBrk="1" latinLnBrk="0" hangingPunct="1">
              <a:lnSpc>
                <a:spcPct val="150000"/>
              </a:lnSpc>
              <a:spcBef>
                <a:spcPts val="989"/>
              </a:spcBef>
              <a:buSzPct val="100000"/>
              <a:buFontTx/>
              <a:buNone/>
              <a:defRPr sz="3200" b="1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0" indent="0" algn="l" defTabSz="1809049" rtl="0" eaLnBrk="1" latinLnBrk="0" hangingPunct="1">
              <a:lnSpc>
                <a:spcPct val="150000"/>
              </a:lnSpc>
              <a:spcBef>
                <a:spcPts val="989"/>
              </a:spcBef>
              <a:buSzPct val="100000"/>
              <a:buFontTx/>
              <a:buNone/>
              <a:defRPr sz="2400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0" indent="0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Tx/>
              <a:buNone/>
              <a:defRPr sz="16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Tx/>
              <a:buNone/>
              <a:defRPr sz="1600" b="1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marR="0" indent="0" algn="l" defTabSz="1809049" rtl="0" eaLnBrk="1" fontAlgn="auto" latinLnBrk="0" hangingPunct="1">
              <a:lnSpc>
                <a:spcPct val="90000"/>
              </a:lnSpc>
              <a:spcBef>
                <a:spcPts val="989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57188" indent="0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None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5" algn="r">
              <a:lnSpc>
                <a:spcPct val="100000"/>
              </a:lnSpc>
            </a:pPr>
            <a:r>
              <a:rPr lang="en-US" sz="802" baseline="0" dirty="0" smtClean="0">
                <a:solidFill>
                  <a:schemeClr val="bg1">
                    <a:alpha val="30000"/>
                  </a:schemeClr>
                </a:solidFill>
                <a:latin typeface="+mn-lt"/>
              </a:rPr>
              <a:t>  </a:t>
            </a:r>
            <a:r>
              <a:rPr lang="en-US" sz="602" b="1" dirty="0" smtClean="0">
                <a:solidFill>
                  <a:schemeClr val="bg1">
                    <a:alpha val="30000"/>
                  </a:schemeClr>
                </a:solidFill>
                <a:latin typeface="+mn-lt"/>
              </a:rPr>
              <a:t>CLICK TO DISCOVER</a:t>
            </a:r>
          </a:p>
          <a:p>
            <a:pPr lvl="7" algn="r"/>
            <a:endParaRPr lang="en-US" sz="802" dirty="0" smtClean="0">
              <a:solidFill>
                <a:schemeClr val="bg1">
                  <a:alpha val="30000"/>
                </a:schemeClr>
              </a:solidFill>
              <a:latin typeface="+mn-lt"/>
            </a:endParaRPr>
          </a:p>
        </p:txBody>
      </p:sp>
      <p:sp>
        <p:nvSpPr>
          <p:cNvPr id="49" name="Freeform 13"/>
          <p:cNvSpPr>
            <a:spLocks noEditPoints="1"/>
          </p:cNvSpPr>
          <p:nvPr userDrawn="1"/>
        </p:nvSpPr>
        <p:spPr bwMode="auto">
          <a:xfrm>
            <a:off x="364765" y="6179530"/>
            <a:ext cx="133472" cy="180662"/>
          </a:xfrm>
          <a:custGeom>
            <a:avLst/>
            <a:gdLst>
              <a:gd name="T0" fmla="*/ 44 w 88"/>
              <a:gd name="T1" fmla="*/ 0 h 128"/>
              <a:gd name="T2" fmla="*/ 0 w 88"/>
              <a:gd name="T3" fmla="*/ 44 h 128"/>
              <a:gd name="T4" fmla="*/ 0 w 88"/>
              <a:gd name="T5" fmla="*/ 84 h 128"/>
              <a:gd name="T6" fmla="*/ 44 w 88"/>
              <a:gd name="T7" fmla="*/ 128 h 128"/>
              <a:gd name="T8" fmla="*/ 88 w 88"/>
              <a:gd name="T9" fmla="*/ 84 h 128"/>
              <a:gd name="T10" fmla="*/ 88 w 88"/>
              <a:gd name="T11" fmla="*/ 44 h 128"/>
              <a:gd name="T12" fmla="*/ 44 w 88"/>
              <a:gd name="T13" fmla="*/ 0 h 128"/>
              <a:gd name="T14" fmla="*/ 80 w 88"/>
              <a:gd name="T15" fmla="*/ 84 h 128"/>
              <a:gd name="T16" fmla="*/ 44 w 88"/>
              <a:gd name="T17" fmla="*/ 120 h 128"/>
              <a:gd name="T18" fmla="*/ 8 w 88"/>
              <a:gd name="T19" fmla="*/ 84 h 128"/>
              <a:gd name="T20" fmla="*/ 8 w 88"/>
              <a:gd name="T21" fmla="*/ 44 h 128"/>
              <a:gd name="T22" fmla="*/ 44 w 88"/>
              <a:gd name="T23" fmla="*/ 8 h 128"/>
              <a:gd name="T24" fmla="*/ 80 w 88"/>
              <a:gd name="T25" fmla="*/ 44 h 128"/>
              <a:gd name="T26" fmla="*/ 80 w 88"/>
              <a:gd name="T27" fmla="*/ 84 h 128"/>
              <a:gd name="T28" fmla="*/ 44 w 88"/>
              <a:gd name="T29" fmla="*/ 28 h 128"/>
              <a:gd name="T30" fmla="*/ 40 w 88"/>
              <a:gd name="T31" fmla="*/ 32 h 128"/>
              <a:gd name="T32" fmla="*/ 40 w 88"/>
              <a:gd name="T33" fmla="*/ 48 h 128"/>
              <a:gd name="T34" fmla="*/ 44 w 88"/>
              <a:gd name="T35" fmla="*/ 52 h 128"/>
              <a:gd name="T36" fmla="*/ 48 w 88"/>
              <a:gd name="T37" fmla="*/ 48 h 128"/>
              <a:gd name="T38" fmla="*/ 48 w 88"/>
              <a:gd name="T39" fmla="*/ 32 h 128"/>
              <a:gd name="T40" fmla="*/ 44 w 88"/>
              <a:gd name="T41" fmla="*/ 2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8" h="128">
                <a:moveTo>
                  <a:pt x="44" y="0"/>
                </a:moveTo>
                <a:cubicBezTo>
                  <a:pt x="20" y="0"/>
                  <a:pt x="0" y="20"/>
                  <a:pt x="0" y="44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108"/>
                  <a:pt x="20" y="128"/>
                  <a:pt x="44" y="128"/>
                </a:cubicBezTo>
                <a:cubicBezTo>
                  <a:pt x="68" y="128"/>
                  <a:pt x="88" y="108"/>
                  <a:pt x="88" y="84"/>
                </a:cubicBezTo>
                <a:cubicBezTo>
                  <a:pt x="88" y="44"/>
                  <a:pt x="88" y="44"/>
                  <a:pt x="88" y="44"/>
                </a:cubicBezTo>
                <a:cubicBezTo>
                  <a:pt x="88" y="20"/>
                  <a:pt x="68" y="0"/>
                  <a:pt x="44" y="0"/>
                </a:cubicBezTo>
                <a:close/>
                <a:moveTo>
                  <a:pt x="80" y="84"/>
                </a:moveTo>
                <a:cubicBezTo>
                  <a:pt x="80" y="104"/>
                  <a:pt x="64" y="120"/>
                  <a:pt x="44" y="120"/>
                </a:cubicBezTo>
                <a:cubicBezTo>
                  <a:pt x="24" y="120"/>
                  <a:pt x="8" y="104"/>
                  <a:pt x="8" y="8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24"/>
                  <a:pt x="24" y="8"/>
                  <a:pt x="44" y="8"/>
                </a:cubicBezTo>
                <a:cubicBezTo>
                  <a:pt x="64" y="8"/>
                  <a:pt x="80" y="24"/>
                  <a:pt x="80" y="44"/>
                </a:cubicBezTo>
                <a:lnTo>
                  <a:pt x="80" y="84"/>
                </a:lnTo>
                <a:close/>
                <a:moveTo>
                  <a:pt x="44" y="28"/>
                </a:moveTo>
                <a:cubicBezTo>
                  <a:pt x="42" y="28"/>
                  <a:pt x="40" y="30"/>
                  <a:pt x="40" y="32"/>
                </a:cubicBezTo>
                <a:cubicBezTo>
                  <a:pt x="40" y="48"/>
                  <a:pt x="40" y="48"/>
                  <a:pt x="40" y="48"/>
                </a:cubicBezTo>
                <a:cubicBezTo>
                  <a:pt x="40" y="50"/>
                  <a:pt x="42" y="52"/>
                  <a:pt x="44" y="52"/>
                </a:cubicBezTo>
                <a:cubicBezTo>
                  <a:pt x="46" y="52"/>
                  <a:pt x="48" y="50"/>
                  <a:pt x="48" y="48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0"/>
                  <a:pt x="46" y="28"/>
                  <a:pt x="44" y="28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txBody>
          <a:bodyPr vert="horz" wrap="square" lIns="45842" tIns="22921" rIns="45842" bIns="22921" numCol="1" anchor="t" anchorCtr="0" compatLnSpc="1">
            <a:prstTxWarp prst="textNoShape">
              <a:avLst/>
            </a:prstTxWarp>
          </a:bodyPr>
          <a:lstStyle/>
          <a:p>
            <a:endParaRPr lang="en-US" sz="902">
              <a:solidFill>
                <a:schemeClr val="tx1"/>
              </a:solidFill>
            </a:endParaRPr>
          </a:p>
        </p:txBody>
      </p:sp>
      <p:sp>
        <p:nvSpPr>
          <p:cNvPr id="24" name="Полилиния 23"/>
          <p:cNvSpPr/>
          <p:nvPr userDrawn="1"/>
        </p:nvSpPr>
        <p:spPr bwMode="auto">
          <a:xfrm>
            <a:off x="11136312" y="5804068"/>
            <a:ext cx="1055688" cy="1053933"/>
          </a:xfrm>
          <a:custGeom>
            <a:avLst/>
            <a:gdLst>
              <a:gd name="connsiteX0" fmla="*/ 1055688 w 1055688"/>
              <a:gd name="connsiteY0" fmla="*/ 0 h 1053933"/>
              <a:gd name="connsiteX1" fmla="*/ 1055688 w 1055688"/>
              <a:gd name="connsiteY1" fmla="*/ 1053933 h 1053933"/>
              <a:gd name="connsiteX2" fmla="*/ 0 w 1055688"/>
              <a:gd name="connsiteY2" fmla="*/ 1053933 h 1053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5688" h="1053933">
                <a:moveTo>
                  <a:pt x="1055688" y="0"/>
                </a:moveTo>
                <a:lnTo>
                  <a:pt x="1055688" y="1053933"/>
                </a:lnTo>
                <a:lnTo>
                  <a:pt x="0" y="105393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Скругленный прямоугольник 27"/>
          <p:cNvSpPr/>
          <p:nvPr userDrawn="1"/>
        </p:nvSpPr>
        <p:spPr>
          <a:xfrm>
            <a:off x="7942559" y="1276007"/>
            <a:ext cx="628058" cy="45719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2"/>
          </a:p>
        </p:txBody>
      </p:sp>
      <p:grpSp>
        <p:nvGrpSpPr>
          <p:cNvPr id="29" name="Группа 28"/>
          <p:cNvGrpSpPr/>
          <p:nvPr userDrawn="1"/>
        </p:nvGrpSpPr>
        <p:grpSpPr>
          <a:xfrm flipH="1">
            <a:off x="8245847" y="1143157"/>
            <a:ext cx="23483" cy="22921"/>
            <a:chOff x="13422299" y="954496"/>
            <a:chExt cx="127026" cy="125005"/>
          </a:xfrm>
        </p:grpSpPr>
        <p:sp>
          <p:nvSpPr>
            <p:cNvPr id="33" name="Овал 32"/>
            <p:cNvSpPr/>
            <p:nvPr userDrawn="1"/>
          </p:nvSpPr>
          <p:spPr>
            <a:xfrm>
              <a:off x="13422301" y="954496"/>
              <a:ext cx="127023" cy="125004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2"/>
            </a:p>
          </p:txBody>
        </p:sp>
        <p:sp>
          <p:nvSpPr>
            <p:cNvPr id="34" name="Овал 33"/>
            <p:cNvSpPr/>
            <p:nvPr userDrawn="1"/>
          </p:nvSpPr>
          <p:spPr>
            <a:xfrm>
              <a:off x="13422299" y="954497"/>
              <a:ext cx="127026" cy="125004"/>
            </a:xfrm>
            <a:prstGeom prst="ellipse">
              <a:avLst/>
            </a:prstGeom>
            <a:solidFill>
              <a:srgbClr val="002060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2"/>
            </a:p>
          </p:txBody>
        </p:sp>
      </p:grpSp>
      <p:grpSp>
        <p:nvGrpSpPr>
          <p:cNvPr id="42" name="Группа 41"/>
          <p:cNvGrpSpPr/>
          <p:nvPr userDrawn="1"/>
        </p:nvGrpSpPr>
        <p:grpSpPr>
          <a:xfrm flipH="1">
            <a:off x="7748166" y="1287405"/>
            <a:ext cx="23483" cy="22921"/>
            <a:chOff x="13422299" y="954496"/>
            <a:chExt cx="127026" cy="125005"/>
          </a:xfrm>
        </p:grpSpPr>
        <p:sp>
          <p:nvSpPr>
            <p:cNvPr id="43" name="Овал 42"/>
            <p:cNvSpPr/>
            <p:nvPr userDrawn="1"/>
          </p:nvSpPr>
          <p:spPr>
            <a:xfrm>
              <a:off x="13422301" y="954496"/>
              <a:ext cx="127023" cy="125004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2"/>
            </a:p>
          </p:txBody>
        </p:sp>
        <p:sp>
          <p:nvSpPr>
            <p:cNvPr id="44" name="Овал 43"/>
            <p:cNvSpPr/>
            <p:nvPr userDrawn="1"/>
          </p:nvSpPr>
          <p:spPr>
            <a:xfrm>
              <a:off x="13422299" y="954497"/>
              <a:ext cx="127026" cy="125004"/>
            </a:xfrm>
            <a:prstGeom prst="ellipse">
              <a:avLst/>
            </a:prstGeom>
            <a:solidFill>
              <a:srgbClr val="002060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2"/>
            </a:p>
          </p:txBody>
        </p:sp>
      </p:grpSp>
    </p:spTree>
    <p:extLst>
      <p:ext uri="{BB962C8B-B14F-4D97-AF65-F5344CB8AC3E}">
        <p14:creationId xmlns:p14="http://schemas.microsoft.com/office/powerpoint/2010/main" val="354927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flip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41">
          <p15:clr>
            <a:srgbClr val="FBAE40"/>
          </p15:clr>
        </p15:guide>
        <p15:guide id="2" orient="horz" pos="4093">
          <p15:clr>
            <a:srgbClr val="FBAE40"/>
          </p15:clr>
        </p15:guide>
        <p15:guide id="3" orient="horz" pos="1023">
          <p15:clr>
            <a:srgbClr val="FBAE40"/>
          </p15:clr>
        </p15:guide>
        <p15:guide id="4" orient="horz" pos="1705">
          <p15:clr>
            <a:srgbClr val="FBAE40"/>
          </p15:clr>
        </p15:guide>
        <p15:guide id="5" orient="horz" pos="2046">
          <p15:clr>
            <a:srgbClr val="FBAE40"/>
          </p15:clr>
        </p15:guide>
        <p15:guide id="6" orient="horz" pos="2387">
          <p15:clr>
            <a:srgbClr val="FBAE40"/>
          </p15:clr>
        </p15:guide>
        <p15:guide id="7" orient="horz" pos="2728">
          <p15:clr>
            <a:srgbClr val="FBAE40"/>
          </p15:clr>
        </p15:guide>
        <p15:guide id="8" orient="horz" pos="3070">
          <p15:clr>
            <a:srgbClr val="FBAE40"/>
          </p15:clr>
        </p15:guide>
        <p15:guide id="9" orient="horz" pos="3411">
          <p15:clr>
            <a:srgbClr val="FBAE40"/>
          </p15:clr>
        </p15:guide>
        <p15:guide id="10" orient="horz" pos="375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лилиния 14"/>
          <p:cNvSpPr/>
          <p:nvPr userDrawn="1"/>
        </p:nvSpPr>
        <p:spPr bwMode="auto">
          <a:xfrm>
            <a:off x="1834106" y="0"/>
            <a:ext cx="10357894" cy="6858000"/>
          </a:xfrm>
          <a:custGeom>
            <a:avLst/>
            <a:gdLst>
              <a:gd name="connsiteX0" fmla="*/ 6869416 w 10357894"/>
              <a:gd name="connsiteY0" fmla="*/ 0 h 6858000"/>
              <a:gd name="connsiteX1" fmla="*/ 10357894 w 10357894"/>
              <a:gd name="connsiteY1" fmla="*/ 0 h 6858000"/>
              <a:gd name="connsiteX2" fmla="*/ 10357894 w 10357894"/>
              <a:gd name="connsiteY2" fmla="*/ 6858000 h 6858000"/>
              <a:gd name="connsiteX3" fmla="*/ 0 w 1035789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57894" h="6858000">
                <a:moveTo>
                  <a:pt x="6869416" y="0"/>
                </a:moveTo>
                <a:lnTo>
                  <a:pt x="10357894" y="0"/>
                </a:lnTo>
                <a:lnTo>
                  <a:pt x="1035789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315" y="1260052"/>
            <a:ext cx="7848590" cy="4756245"/>
          </a:xfrm>
          <a:prstGeom prst="rect">
            <a:avLst/>
          </a:prstGeom>
        </p:spPr>
      </p:pic>
      <p:sp>
        <p:nvSpPr>
          <p:cNvPr id="11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49050" y="179388"/>
            <a:ext cx="407988" cy="361950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900" b="1">
                <a:solidFill>
                  <a:schemeClr val="tx1">
                    <a:alpha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 smtClean="0"/>
          </a:p>
        </p:txBody>
      </p:sp>
      <p:cxnSp>
        <p:nvCxnSpPr>
          <p:cNvPr id="47" name="Прямая соединительная линия 46"/>
          <p:cNvCxnSpPr/>
          <p:nvPr userDrawn="1"/>
        </p:nvCxnSpPr>
        <p:spPr>
          <a:xfrm flipV="1">
            <a:off x="3939382" y="360363"/>
            <a:ext cx="550863" cy="550864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 userDrawn="1"/>
        </p:nvCxnSpPr>
        <p:spPr>
          <a:xfrm flipV="1">
            <a:off x="9695655" y="4692650"/>
            <a:ext cx="1447802" cy="1447802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7"/>
          <p:cNvSpPr>
            <a:spLocks noGrp="1"/>
          </p:cNvSpPr>
          <p:nvPr>
            <p:ph type="body" sz="quarter" idx="40" hasCustomPrompt="1"/>
          </p:nvPr>
        </p:nvSpPr>
        <p:spPr>
          <a:xfrm>
            <a:off x="9696450" y="179103"/>
            <a:ext cx="1439862" cy="361950"/>
          </a:xfrm>
        </p:spPr>
        <p:txBody>
          <a:bodyPr tIns="0" anchor="ctr" anchorCtr="0">
            <a:noAutofit/>
          </a:bodyPr>
          <a:lstStyle>
            <a:lvl1pPr algn="r">
              <a:lnSpc>
                <a:spcPct val="100000"/>
              </a:lnSpc>
              <a:defRPr sz="900" b="0" baseline="0">
                <a:solidFill>
                  <a:schemeClr val="tx1">
                    <a:alpha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www.lekostyle.com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41" hasCustomPrompt="1"/>
          </p:nvPr>
        </p:nvSpPr>
        <p:spPr>
          <a:xfrm>
            <a:off x="334963" y="179388"/>
            <a:ext cx="1439862" cy="361950"/>
          </a:xfr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900" b="0" spc="300" baseline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LEKO STYLE</a:t>
            </a:r>
          </a:p>
        </p:txBody>
      </p:sp>
      <p:sp>
        <p:nvSpPr>
          <p:cNvPr id="26" name="Shape 427"/>
          <p:cNvSpPr>
            <a:spLocks noGrp="1"/>
          </p:cNvSpPr>
          <p:nvPr>
            <p:ph type="body" sz="quarter" idx="52" hasCustomPrompt="1"/>
          </p:nvPr>
        </p:nvSpPr>
        <p:spPr>
          <a:xfrm>
            <a:off x="7517607" y="1443038"/>
            <a:ext cx="3601244" cy="25273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r">
              <a:lnSpc>
                <a:spcPct val="100000"/>
              </a:lnSpc>
              <a:defRPr sz="5400" b="0" spc="-45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39" hasCustomPrompt="1"/>
          </p:nvPr>
        </p:nvSpPr>
        <p:spPr>
          <a:xfrm>
            <a:off x="1171159" y="1507207"/>
            <a:ext cx="5761035" cy="3249611"/>
          </a:xfrm>
        </p:spPr>
        <p:txBody>
          <a:bodyPr tIns="164592">
            <a:noAutofit/>
          </a:bodyPr>
          <a:lstStyle>
            <a:lvl1pPr algn="just">
              <a:lnSpc>
                <a:spcPct val="150000"/>
              </a:lnSpc>
              <a:defRPr sz="1000" b="0" baseline="0">
                <a:solidFill>
                  <a:schemeClr val="tx1">
                    <a:alpha val="70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22" name="Текст 7"/>
          <p:cNvSpPr>
            <a:spLocks noGrp="1"/>
          </p:cNvSpPr>
          <p:nvPr>
            <p:ph type="body" sz="quarter" idx="53" hasCustomPrompt="1"/>
          </p:nvPr>
        </p:nvSpPr>
        <p:spPr>
          <a:xfrm>
            <a:off x="973805" y="6158799"/>
            <a:ext cx="10077447" cy="486519"/>
          </a:xfrm>
        </p:spPr>
        <p:txBody>
          <a:bodyPr tIns="164592">
            <a:noAutofit/>
          </a:bodyPr>
          <a:lstStyle>
            <a:lvl1pPr algn="l">
              <a:lnSpc>
                <a:spcPct val="150000"/>
              </a:lnSpc>
              <a:defRPr sz="1000" b="0" spc="300" baseline="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17" name="Прямоугольный треугольник 16"/>
          <p:cNvSpPr/>
          <p:nvPr userDrawn="1"/>
        </p:nvSpPr>
        <p:spPr bwMode="auto">
          <a:xfrm flipH="1">
            <a:off x="11190316" y="5775325"/>
            <a:ext cx="1001684" cy="108267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59" y="4740942"/>
            <a:ext cx="296135" cy="29613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254" y="4951495"/>
            <a:ext cx="296135" cy="29613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788" y="4702842"/>
            <a:ext cx="296135" cy="29613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634" y="5160042"/>
            <a:ext cx="296135" cy="29613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469" y="5210675"/>
            <a:ext cx="296135" cy="29613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559" y="4598067"/>
            <a:ext cx="296135" cy="29613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284" y="4264692"/>
            <a:ext cx="296135" cy="29613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759" y="3950367"/>
            <a:ext cx="296135" cy="29613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634" y="3426492"/>
            <a:ext cx="296135" cy="29613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609" y="3817017"/>
            <a:ext cx="296135" cy="29613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384" y="3950367"/>
            <a:ext cx="296135" cy="29613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659" y="4255167"/>
            <a:ext cx="296135" cy="29613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709" y="4283742"/>
            <a:ext cx="296135" cy="29613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859" y="4445667"/>
            <a:ext cx="296135" cy="29613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926" y="4683792"/>
            <a:ext cx="296135" cy="29613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326" y="4179970"/>
            <a:ext cx="296135" cy="29613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559" y="4036092"/>
            <a:ext cx="296135" cy="29613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834" y="3702717"/>
            <a:ext cx="296135" cy="29613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109" y="2883568"/>
            <a:ext cx="600935" cy="60093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135" y="3740818"/>
            <a:ext cx="400910" cy="40091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310" y="5112418"/>
            <a:ext cx="400910" cy="40091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759" y="4626643"/>
            <a:ext cx="305660" cy="30566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782" y="3176336"/>
            <a:ext cx="305660" cy="30566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215" y="3908425"/>
            <a:ext cx="296135" cy="29613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815" y="2495550"/>
            <a:ext cx="600935" cy="60093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452" y="3349625"/>
            <a:ext cx="305660" cy="30566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 userDrawn="1"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007" y="4457701"/>
            <a:ext cx="590550" cy="590550"/>
          </a:xfrm>
          <a:prstGeom prst="rect">
            <a:avLst/>
          </a:prstGeom>
        </p:spPr>
      </p:pic>
      <p:sp>
        <p:nvSpPr>
          <p:cNvPr id="46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10691058" y="2660617"/>
            <a:ext cx="1077912" cy="335247"/>
          </a:xfr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1400" b="1" baseline="0">
                <a:solidFill>
                  <a:schemeClr val="tx1">
                    <a:alpha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ru-RU" dirty="0" smtClean="0"/>
              <a:t>Офис и склад</a:t>
            </a:r>
            <a:endParaRPr lang="en-US" dirty="0" smtClean="0"/>
          </a:p>
        </p:txBody>
      </p:sp>
      <p:sp>
        <p:nvSpPr>
          <p:cNvPr id="49" name="Текст 7"/>
          <p:cNvSpPr>
            <a:spLocks noGrp="1"/>
          </p:cNvSpPr>
          <p:nvPr>
            <p:ph type="body" sz="quarter" idx="55" hasCustomPrompt="1"/>
          </p:nvPr>
        </p:nvSpPr>
        <p:spPr>
          <a:xfrm>
            <a:off x="10696072" y="3336390"/>
            <a:ext cx="1077912" cy="335247"/>
          </a:xfr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1400" b="1" baseline="0">
                <a:solidFill>
                  <a:schemeClr val="tx1">
                    <a:alpha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ru-RU" dirty="0" smtClean="0"/>
              <a:t>Офис и склад</a:t>
            </a:r>
            <a:endParaRPr lang="en-US" dirty="0" smtClean="0"/>
          </a:p>
        </p:txBody>
      </p:sp>
      <p:sp>
        <p:nvSpPr>
          <p:cNvPr id="50" name="Текст 7"/>
          <p:cNvSpPr>
            <a:spLocks noGrp="1"/>
          </p:cNvSpPr>
          <p:nvPr>
            <p:ph type="body" sz="quarter" idx="56" hasCustomPrompt="1"/>
          </p:nvPr>
        </p:nvSpPr>
        <p:spPr>
          <a:xfrm>
            <a:off x="10684040" y="3874803"/>
            <a:ext cx="1077912" cy="335247"/>
          </a:xfr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1400" b="1" baseline="0">
                <a:solidFill>
                  <a:schemeClr val="tx1">
                    <a:alpha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ru-RU" dirty="0" smtClean="0"/>
              <a:t>Офис и склад</a:t>
            </a:r>
            <a:endParaRPr lang="en-US" dirty="0" smtClean="0"/>
          </a:p>
        </p:txBody>
      </p:sp>
      <p:sp>
        <p:nvSpPr>
          <p:cNvPr id="51" name="Текст 7"/>
          <p:cNvSpPr>
            <a:spLocks noGrp="1"/>
          </p:cNvSpPr>
          <p:nvPr>
            <p:ph type="body" sz="quarter" idx="57" hasCustomPrompt="1"/>
          </p:nvPr>
        </p:nvSpPr>
        <p:spPr>
          <a:xfrm>
            <a:off x="10671192" y="4535350"/>
            <a:ext cx="1077912" cy="335247"/>
          </a:xfr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1400" b="1" baseline="0">
                <a:solidFill>
                  <a:schemeClr val="tx1">
                    <a:alpha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ru-RU" dirty="0" smtClean="0"/>
              <a:t>Офис и склад</a:t>
            </a:r>
            <a:endParaRPr lang="en-US" dirty="0" smtClean="0"/>
          </a:p>
        </p:txBody>
      </p:sp>
      <p:sp>
        <p:nvSpPr>
          <p:cNvPr id="52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1287590" y="2738063"/>
            <a:ext cx="581439" cy="486519"/>
          </a:xfrm>
        </p:spPr>
        <p:txBody>
          <a:bodyPr tIns="164592">
            <a:noAutofit/>
          </a:bodyPr>
          <a:lstStyle>
            <a:lvl1pPr algn="l">
              <a:lnSpc>
                <a:spcPct val="150000"/>
              </a:lnSpc>
              <a:defRPr sz="1200" b="1" spc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ru-RU" dirty="0" smtClean="0"/>
              <a:t>Гамбург</a:t>
            </a:r>
            <a:endParaRPr lang="en-US" dirty="0" smtClean="0"/>
          </a:p>
        </p:txBody>
      </p:sp>
      <p:sp>
        <p:nvSpPr>
          <p:cNvPr id="53" name="Текст 7"/>
          <p:cNvSpPr>
            <a:spLocks noGrp="1"/>
          </p:cNvSpPr>
          <p:nvPr>
            <p:ph type="body" sz="quarter" idx="59" hasCustomPrompt="1"/>
          </p:nvPr>
        </p:nvSpPr>
        <p:spPr>
          <a:xfrm>
            <a:off x="481974" y="3429377"/>
            <a:ext cx="1957051" cy="486519"/>
          </a:xfrm>
        </p:spPr>
        <p:txBody>
          <a:bodyPr tIns="164592">
            <a:noAutofit/>
          </a:bodyPr>
          <a:lstStyle>
            <a:lvl1pPr algn="r">
              <a:lnSpc>
                <a:spcPct val="150000"/>
              </a:lnSpc>
              <a:defRPr sz="1200" b="1" spc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ru-RU" dirty="0" smtClean="0"/>
              <a:t>Санкт-Петербург</a:t>
            </a:r>
            <a:endParaRPr lang="en-US" dirty="0" smtClean="0"/>
          </a:p>
        </p:txBody>
      </p:sp>
      <p:sp>
        <p:nvSpPr>
          <p:cNvPr id="54" name="Текст 7"/>
          <p:cNvSpPr>
            <a:spLocks noGrp="1"/>
          </p:cNvSpPr>
          <p:nvPr>
            <p:ph type="body" sz="quarter" idx="60" hasCustomPrompt="1"/>
          </p:nvPr>
        </p:nvSpPr>
        <p:spPr>
          <a:xfrm>
            <a:off x="466685" y="4231984"/>
            <a:ext cx="1957051" cy="182727"/>
          </a:xfrm>
        </p:spPr>
        <p:txBody>
          <a:bodyPr tIns="164592">
            <a:noAutofit/>
          </a:bodyPr>
          <a:lstStyle>
            <a:lvl1pPr algn="r">
              <a:lnSpc>
                <a:spcPct val="150000"/>
              </a:lnSpc>
              <a:defRPr sz="1200" b="1" spc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ru-RU" dirty="0" smtClean="0"/>
              <a:t>Москва</a:t>
            </a:r>
            <a:endParaRPr lang="en-US" dirty="0" smtClean="0"/>
          </a:p>
        </p:txBody>
      </p:sp>
      <p:sp>
        <p:nvSpPr>
          <p:cNvPr id="55" name="Текст 7"/>
          <p:cNvSpPr>
            <a:spLocks noGrp="1"/>
          </p:cNvSpPr>
          <p:nvPr>
            <p:ph type="body" sz="quarter" idx="61" hasCustomPrompt="1"/>
          </p:nvPr>
        </p:nvSpPr>
        <p:spPr>
          <a:xfrm>
            <a:off x="-288673" y="5161298"/>
            <a:ext cx="1957051" cy="486519"/>
          </a:xfrm>
        </p:spPr>
        <p:txBody>
          <a:bodyPr tIns="164592">
            <a:noAutofit/>
          </a:bodyPr>
          <a:lstStyle>
            <a:lvl1pPr algn="r">
              <a:lnSpc>
                <a:spcPct val="150000"/>
              </a:lnSpc>
              <a:defRPr sz="1200" b="1" spc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ru-RU" dirty="0" smtClean="0"/>
              <a:t>Киев</a:t>
            </a:r>
            <a:endParaRPr lang="en-US" dirty="0" smtClean="0"/>
          </a:p>
        </p:txBody>
      </p:sp>
      <p:sp>
        <p:nvSpPr>
          <p:cNvPr id="56" name="Текст 7"/>
          <p:cNvSpPr>
            <a:spLocks noGrp="1"/>
          </p:cNvSpPr>
          <p:nvPr>
            <p:ph type="body" sz="quarter" idx="62" hasCustomPrompt="1"/>
          </p:nvPr>
        </p:nvSpPr>
        <p:spPr>
          <a:xfrm>
            <a:off x="3573383" y="5061035"/>
            <a:ext cx="1957051" cy="486519"/>
          </a:xfrm>
        </p:spPr>
        <p:txBody>
          <a:bodyPr tIns="164592">
            <a:noAutofit/>
          </a:bodyPr>
          <a:lstStyle>
            <a:lvl1pPr algn="l">
              <a:lnSpc>
                <a:spcPct val="150000"/>
              </a:lnSpc>
              <a:defRPr sz="1200" b="1" spc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ru-RU" dirty="0" smtClean="0"/>
              <a:t>Курск</a:t>
            </a:r>
            <a:endParaRPr lang="en-US" dirty="0" smtClean="0"/>
          </a:p>
        </p:txBody>
      </p:sp>
      <p:grpSp>
        <p:nvGrpSpPr>
          <p:cNvPr id="63" name="Группа 62"/>
          <p:cNvGrpSpPr/>
          <p:nvPr userDrawn="1"/>
        </p:nvGrpSpPr>
        <p:grpSpPr>
          <a:xfrm>
            <a:off x="1261456" y="3152343"/>
            <a:ext cx="798701" cy="164613"/>
            <a:chOff x="1149162" y="3088175"/>
            <a:chExt cx="798701" cy="164613"/>
          </a:xfrm>
        </p:grpSpPr>
        <p:cxnSp>
          <p:nvCxnSpPr>
            <p:cNvPr id="57" name="Прямая соединительная линия 56"/>
            <p:cNvCxnSpPr/>
            <p:nvPr userDrawn="1"/>
          </p:nvCxnSpPr>
          <p:spPr>
            <a:xfrm>
              <a:off x="1149162" y="3088175"/>
              <a:ext cx="595491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 userDrawn="1"/>
          </p:nvCxnSpPr>
          <p:spPr>
            <a:xfrm>
              <a:off x="1743472" y="3088939"/>
              <a:ext cx="204391" cy="16384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Группа 63"/>
          <p:cNvGrpSpPr/>
          <p:nvPr userDrawn="1"/>
        </p:nvGrpSpPr>
        <p:grpSpPr>
          <a:xfrm>
            <a:off x="1313844" y="3476499"/>
            <a:ext cx="1591656" cy="373857"/>
            <a:chOff x="1201550" y="3412331"/>
            <a:chExt cx="1591656" cy="373857"/>
          </a:xfrm>
        </p:grpSpPr>
        <p:cxnSp>
          <p:nvCxnSpPr>
            <p:cNvPr id="59" name="Прямая соединительная линия 58"/>
            <p:cNvCxnSpPr/>
            <p:nvPr userDrawn="1"/>
          </p:nvCxnSpPr>
          <p:spPr>
            <a:xfrm>
              <a:off x="1201550" y="3783501"/>
              <a:ext cx="1124931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 userDrawn="1"/>
          </p:nvCxnSpPr>
          <p:spPr>
            <a:xfrm flipV="1">
              <a:off x="2321719" y="3412331"/>
              <a:ext cx="471487" cy="373857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Группа 87"/>
          <p:cNvGrpSpPr/>
          <p:nvPr userDrawn="1"/>
        </p:nvGrpSpPr>
        <p:grpSpPr>
          <a:xfrm>
            <a:off x="1875820" y="4142553"/>
            <a:ext cx="1190908" cy="498071"/>
            <a:chOff x="1763526" y="4078385"/>
            <a:chExt cx="1190908" cy="498071"/>
          </a:xfrm>
        </p:grpSpPr>
        <p:cxnSp>
          <p:nvCxnSpPr>
            <p:cNvPr id="68" name="Прямая соединительная линия 67"/>
            <p:cNvCxnSpPr/>
            <p:nvPr userDrawn="1"/>
          </p:nvCxnSpPr>
          <p:spPr>
            <a:xfrm>
              <a:off x="1763526" y="4576456"/>
              <a:ext cx="555812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 userDrawn="1"/>
          </p:nvCxnSpPr>
          <p:spPr>
            <a:xfrm flipV="1">
              <a:off x="2313879" y="4078385"/>
              <a:ext cx="640555" cy="497681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Группа 86"/>
          <p:cNvGrpSpPr/>
          <p:nvPr userDrawn="1"/>
        </p:nvGrpSpPr>
        <p:grpSpPr>
          <a:xfrm>
            <a:off x="1278046" y="5504153"/>
            <a:ext cx="507037" cy="60260"/>
            <a:chOff x="1165752" y="5439985"/>
            <a:chExt cx="507037" cy="60260"/>
          </a:xfrm>
        </p:grpSpPr>
        <p:cxnSp>
          <p:nvCxnSpPr>
            <p:cNvPr id="77" name="Прямая соединительная линия 76"/>
            <p:cNvCxnSpPr/>
            <p:nvPr userDrawn="1"/>
          </p:nvCxnSpPr>
          <p:spPr>
            <a:xfrm>
              <a:off x="1165752" y="5500245"/>
              <a:ext cx="404587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 userDrawn="1"/>
          </p:nvCxnSpPr>
          <p:spPr>
            <a:xfrm flipV="1">
              <a:off x="1567959" y="5439985"/>
              <a:ext cx="104830" cy="5987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Группа 85"/>
          <p:cNvGrpSpPr/>
          <p:nvPr userDrawn="1"/>
        </p:nvGrpSpPr>
        <p:grpSpPr>
          <a:xfrm>
            <a:off x="3274209" y="4968677"/>
            <a:ext cx="708121" cy="503149"/>
            <a:chOff x="3161915" y="4904509"/>
            <a:chExt cx="708121" cy="503149"/>
          </a:xfrm>
        </p:grpSpPr>
        <p:cxnSp>
          <p:nvCxnSpPr>
            <p:cNvPr id="82" name="Прямая соединительная линия 81"/>
            <p:cNvCxnSpPr/>
            <p:nvPr userDrawn="1"/>
          </p:nvCxnSpPr>
          <p:spPr>
            <a:xfrm>
              <a:off x="3433279" y="5406343"/>
              <a:ext cx="436757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/>
            <p:nvPr userDrawn="1"/>
          </p:nvCxnSpPr>
          <p:spPr>
            <a:xfrm>
              <a:off x="3161915" y="4904509"/>
              <a:ext cx="273480" cy="50314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1753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8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8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iterate type="wd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>
        <p:tmplLst>
          <p:tmpl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>
        <p:tmplLst>
          <p:tmpl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>
        <p:tmplLst>
          <p:tmpl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>
        <p:tmplLst>
          <p:tmpl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iterate type="wd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олилиния 43"/>
          <p:cNvSpPr/>
          <p:nvPr userDrawn="1"/>
        </p:nvSpPr>
        <p:spPr bwMode="auto">
          <a:xfrm>
            <a:off x="3216276" y="0"/>
            <a:ext cx="8975725" cy="6858000"/>
          </a:xfrm>
          <a:custGeom>
            <a:avLst/>
            <a:gdLst>
              <a:gd name="connsiteX0" fmla="*/ 6869416 w 8975725"/>
              <a:gd name="connsiteY0" fmla="*/ 0 h 6858000"/>
              <a:gd name="connsiteX1" fmla="*/ 8975725 w 8975725"/>
              <a:gd name="connsiteY1" fmla="*/ 0 h 6858000"/>
              <a:gd name="connsiteX2" fmla="*/ 8975725 w 8975725"/>
              <a:gd name="connsiteY2" fmla="*/ 6858000 h 6858000"/>
              <a:gd name="connsiteX3" fmla="*/ 0 w 89757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75725" h="6858000">
                <a:moveTo>
                  <a:pt x="6869416" y="0"/>
                </a:moveTo>
                <a:lnTo>
                  <a:pt x="8975725" y="0"/>
                </a:lnTo>
                <a:lnTo>
                  <a:pt x="89757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1857399" y="1728628"/>
            <a:ext cx="193311" cy="2960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2"/>
          </a:p>
        </p:txBody>
      </p:sp>
      <p:sp>
        <p:nvSpPr>
          <p:cNvPr id="26" name="Скругленный прямоугольник 25"/>
          <p:cNvSpPr/>
          <p:nvPr userDrawn="1"/>
        </p:nvSpPr>
        <p:spPr>
          <a:xfrm>
            <a:off x="1857399" y="2287326"/>
            <a:ext cx="193311" cy="2960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2"/>
          </a:p>
        </p:txBody>
      </p:sp>
      <p:sp>
        <p:nvSpPr>
          <p:cNvPr id="35" name="Скругленный прямоугольник 34"/>
          <p:cNvSpPr/>
          <p:nvPr userDrawn="1"/>
        </p:nvSpPr>
        <p:spPr>
          <a:xfrm>
            <a:off x="1857399" y="2798871"/>
            <a:ext cx="193311" cy="2960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2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1895914" y="900127"/>
            <a:ext cx="2643178" cy="5416682"/>
          </a:xfrm>
          <a:prstGeom prst="roundRect">
            <a:avLst/>
          </a:prstGeom>
          <a:solidFill>
            <a:schemeClr val="tx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2"/>
          </a:p>
        </p:txBody>
      </p:sp>
      <p:sp>
        <p:nvSpPr>
          <p:cNvPr id="22" name="Shape 427"/>
          <p:cNvSpPr>
            <a:spLocks noGrp="1"/>
          </p:cNvSpPr>
          <p:nvPr>
            <p:ph type="body" sz="quarter" idx="34" hasCustomPrompt="1"/>
          </p:nvPr>
        </p:nvSpPr>
        <p:spPr>
          <a:xfrm>
            <a:off x="5375426" y="3068074"/>
            <a:ext cx="2160120" cy="50060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1000" b="0" spc="-45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23" name="Текст 7"/>
          <p:cNvSpPr>
            <a:spLocks noGrp="1"/>
          </p:cNvSpPr>
          <p:nvPr>
            <p:ph type="body" sz="quarter" idx="38" hasCustomPrompt="1"/>
          </p:nvPr>
        </p:nvSpPr>
        <p:spPr>
          <a:xfrm>
            <a:off x="5375425" y="3805164"/>
            <a:ext cx="2160120" cy="2330524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1000" baseline="0">
                <a:solidFill>
                  <a:schemeClr val="tx1">
                    <a:alpha val="70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8" name="Рисунок 13"/>
          <p:cNvSpPr>
            <a:spLocks noGrp="1"/>
          </p:cNvSpPr>
          <p:nvPr>
            <p:ph type="pic" sz="quarter" idx="10"/>
          </p:nvPr>
        </p:nvSpPr>
        <p:spPr>
          <a:xfrm>
            <a:off x="2055524" y="1533876"/>
            <a:ext cx="2323959" cy="4104695"/>
          </a:xfrm>
          <a:prstGeom prst="rect">
            <a:avLst/>
          </a:prstGeom>
          <a:pattFill prst="pct5">
            <a:fgClr>
              <a:schemeClr val="bg1">
                <a:lumMod val="50000"/>
              </a:schemeClr>
            </a:fgClr>
            <a:bgClr>
              <a:schemeClr val="bg1"/>
            </a:bgClr>
          </a:pattFill>
          <a:ln w="3175">
            <a:solidFill>
              <a:schemeClr val="bg1">
                <a:alpha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003" baseline="0"/>
            </a:lvl1pPr>
          </a:lstStyle>
          <a:p>
            <a:endParaRPr lang="en-US" dirty="0"/>
          </a:p>
        </p:txBody>
      </p:sp>
      <p:sp>
        <p:nvSpPr>
          <p:cNvPr id="25" name="Овал 24"/>
          <p:cNvSpPr/>
          <p:nvPr userDrawn="1"/>
        </p:nvSpPr>
        <p:spPr>
          <a:xfrm>
            <a:off x="2997640" y="5759622"/>
            <a:ext cx="439727" cy="436136"/>
          </a:xfrm>
          <a:prstGeom prst="ellipse">
            <a:avLst/>
          </a:prstGeom>
          <a:noFill/>
          <a:ln w="15875">
            <a:gradFill flip="none" rotWithShape="1">
              <a:gsLst>
                <a:gs pos="320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95000"/>
                  </a:schemeClr>
                </a:gs>
                <a:gs pos="0">
                  <a:schemeClr val="bg1">
                    <a:lumMod val="6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2"/>
          </a:p>
        </p:txBody>
      </p:sp>
      <p:sp>
        <p:nvSpPr>
          <p:cNvPr id="30" name="Shape 427"/>
          <p:cNvSpPr>
            <a:spLocks noGrp="1"/>
          </p:cNvSpPr>
          <p:nvPr>
            <p:ph type="body" sz="quarter" idx="39" hasCustomPrompt="1"/>
          </p:nvPr>
        </p:nvSpPr>
        <p:spPr>
          <a:xfrm>
            <a:off x="8256923" y="3068074"/>
            <a:ext cx="2160120" cy="50060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1000" b="0" spc="-45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31" name="Текст 7"/>
          <p:cNvSpPr>
            <a:spLocks noGrp="1"/>
          </p:cNvSpPr>
          <p:nvPr>
            <p:ph type="body" sz="quarter" idx="40" hasCustomPrompt="1"/>
          </p:nvPr>
        </p:nvSpPr>
        <p:spPr>
          <a:xfrm>
            <a:off x="8256922" y="3805164"/>
            <a:ext cx="2160120" cy="2330524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1000" baseline="0">
                <a:solidFill>
                  <a:schemeClr val="tx1">
                    <a:alpha val="70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9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48751" y="179388"/>
            <a:ext cx="407988" cy="361950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2" b="1">
                <a:solidFill>
                  <a:schemeClr val="tx1">
                    <a:alpha val="50000"/>
                  </a:schemeClr>
                </a:solidFill>
                <a:latin typeface="+mj-lt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36" name="Текст 7"/>
          <p:cNvSpPr>
            <a:spLocks noGrp="1"/>
          </p:cNvSpPr>
          <p:nvPr>
            <p:ph type="body" sz="quarter" idx="42" hasCustomPrompt="1"/>
          </p:nvPr>
        </p:nvSpPr>
        <p:spPr>
          <a:xfrm>
            <a:off x="9696151" y="179103"/>
            <a:ext cx="1439862" cy="361950"/>
          </a:xfrm>
        </p:spPr>
        <p:txBody>
          <a:bodyPr tIns="0" anchor="ctr" anchorCtr="0">
            <a:noAutofit/>
          </a:bodyPr>
          <a:lstStyle>
            <a:lvl1pPr algn="r">
              <a:lnSpc>
                <a:spcPct val="100000"/>
              </a:lnSpc>
              <a:defRPr sz="900" b="0" baseline="0">
                <a:solidFill>
                  <a:schemeClr val="tx1">
                    <a:alpha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www.lekostyle.com</a:t>
            </a:r>
          </a:p>
        </p:txBody>
      </p:sp>
      <p:sp>
        <p:nvSpPr>
          <p:cNvPr id="37" name="Текст 7"/>
          <p:cNvSpPr>
            <a:spLocks noGrp="1"/>
          </p:cNvSpPr>
          <p:nvPr>
            <p:ph type="body" sz="quarter" idx="43" hasCustomPrompt="1"/>
          </p:nvPr>
        </p:nvSpPr>
        <p:spPr>
          <a:xfrm>
            <a:off x="334963" y="179388"/>
            <a:ext cx="1439862" cy="361950"/>
          </a:xfr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900" b="0" spc="300" baseline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LEKO STYLE</a:t>
            </a:r>
          </a:p>
        </p:txBody>
      </p:sp>
      <p:sp>
        <p:nvSpPr>
          <p:cNvPr id="38" name="Shape 427"/>
          <p:cNvSpPr>
            <a:spLocks noGrp="1"/>
          </p:cNvSpPr>
          <p:nvPr>
            <p:ph type="body" sz="quarter" idx="52" hasCustomPrompt="1"/>
          </p:nvPr>
        </p:nvSpPr>
        <p:spPr>
          <a:xfrm>
            <a:off x="5375274" y="1448089"/>
            <a:ext cx="5041767" cy="143957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2400" b="0" spc="-45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8" name="Текст 16"/>
          <p:cNvSpPr txBox="1">
            <a:spLocks/>
          </p:cNvSpPr>
          <p:nvPr userDrawn="1"/>
        </p:nvSpPr>
        <p:spPr>
          <a:xfrm>
            <a:off x="364767" y="5053766"/>
            <a:ext cx="215033" cy="1125764"/>
          </a:xfrm>
          <a:prstGeom prst="rect">
            <a:avLst/>
          </a:prstGeom>
        </p:spPr>
        <p:txBody>
          <a:bodyPr vert="vert270" lIns="0" tIns="0" rIns="0" bIns="0" numCol="1" rtlCol="0" anchor="t">
            <a:normAutofit/>
          </a:bodyPr>
          <a:lstStyle>
            <a:lvl1pPr marL="0" indent="0" algn="l" defTabSz="892175" rtl="0" eaLnBrk="1" latinLnBrk="0" hangingPunct="1">
              <a:lnSpc>
                <a:spcPct val="150000"/>
              </a:lnSpc>
              <a:spcBef>
                <a:spcPts val="1978"/>
              </a:spcBef>
              <a:buSzPct val="100000"/>
              <a:buFontTx/>
              <a:buNone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892175" rtl="0" eaLnBrk="1" latinLnBrk="0" hangingPunct="1">
              <a:lnSpc>
                <a:spcPct val="90000"/>
              </a:lnSpc>
              <a:spcBef>
                <a:spcPts val="989"/>
              </a:spcBef>
              <a:buSzPct val="100000"/>
              <a:buFontTx/>
              <a:buNone/>
              <a:defRPr sz="2400" b="1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0" indent="0" algn="l" defTabSz="892175" rtl="0" eaLnBrk="1" latinLnBrk="0" hangingPunct="1">
              <a:lnSpc>
                <a:spcPct val="150000"/>
              </a:lnSpc>
              <a:spcBef>
                <a:spcPts val="989"/>
              </a:spcBef>
              <a:buSzPct val="100000"/>
              <a:buFontTx/>
              <a:buNone/>
              <a:defRPr sz="2000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1809049" rtl="0" eaLnBrk="1" latinLnBrk="0" hangingPunct="1">
              <a:lnSpc>
                <a:spcPct val="150000"/>
              </a:lnSpc>
              <a:spcBef>
                <a:spcPts val="989"/>
              </a:spcBef>
              <a:buSzPct val="100000"/>
              <a:buFontTx/>
              <a:buNone/>
              <a:defRPr sz="3200" b="1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0" indent="0" algn="l" defTabSz="1809049" rtl="0" eaLnBrk="1" latinLnBrk="0" hangingPunct="1">
              <a:lnSpc>
                <a:spcPct val="150000"/>
              </a:lnSpc>
              <a:spcBef>
                <a:spcPts val="989"/>
              </a:spcBef>
              <a:buSzPct val="100000"/>
              <a:buFontTx/>
              <a:buNone/>
              <a:defRPr sz="2400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0" indent="0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Tx/>
              <a:buNone/>
              <a:defRPr sz="16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Tx/>
              <a:buNone/>
              <a:defRPr sz="1600" b="1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marR="0" indent="0" algn="l" defTabSz="1809049" rtl="0" eaLnBrk="1" fontAlgn="auto" latinLnBrk="0" hangingPunct="1">
              <a:lnSpc>
                <a:spcPct val="90000"/>
              </a:lnSpc>
              <a:spcBef>
                <a:spcPts val="989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57188" indent="0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None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5" algn="r">
              <a:lnSpc>
                <a:spcPct val="100000"/>
              </a:lnSpc>
            </a:pPr>
            <a:r>
              <a:rPr lang="en-US" sz="802" baseline="0" dirty="0" smtClean="0">
                <a:solidFill>
                  <a:schemeClr val="tx1">
                    <a:alpha val="50000"/>
                  </a:schemeClr>
                </a:solidFill>
                <a:latin typeface="+mn-lt"/>
              </a:rPr>
              <a:t>  </a:t>
            </a:r>
            <a:r>
              <a:rPr lang="en-US" sz="602" b="1" dirty="0" smtClean="0">
                <a:solidFill>
                  <a:schemeClr val="tx1">
                    <a:alpha val="20000"/>
                  </a:schemeClr>
                </a:solidFill>
                <a:latin typeface="+mn-lt"/>
              </a:rPr>
              <a:t>CLICK TO DISCOVER</a:t>
            </a:r>
          </a:p>
          <a:p>
            <a:pPr lvl="7" algn="r"/>
            <a:endParaRPr lang="en-US" sz="802" dirty="0" smtClean="0">
              <a:latin typeface="+mn-lt"/>
            </a:endParaRPr>
          </a:p>
        </p:txBody>
      </p:sp>
      <p:sp>
        <p:nvSpPr>
          <p:cNvPr id="49" name="Freeform 13"/>
          <p:cNvSpPr>
            <a:spLocks noEditPoints="1"/>
          </p:cNvSpPr>
          <p:nvPr userDrawn="1"/>
        </p:nvSpPr>
        <p:spPr bwMode="auto">
          <a:xfrm>
            <a:off x="364765" y="6179530"/>
            <a:ext cx="133472" cy="180662"/>
          </a:xfrm>
          <a:custGeom>
            <a:avLst/>
            <a:gdLst>
              <a:gd name="T0" fmla="*/ 44 w 88"/>
              <a:gd name="T1" fmla="*/ 0 h 128"/>
              <a:gd name="T2" fmla="*/ 0 w 88"/>
              <a:gd name="T3" fmla="*/ 44 h 128"/>
              <a:gd name="T4" fmla="*/ 0 w 88"/>
              <a:gd name="T5" fmla="*/ 84 h 128"/>
              <a:gd name="T6" fmla="*/ 44 w 88"/>
              <a:gd name="T7" fmla="*/ 128 h 128"/>
              <a:gd name="T8" fmla="*/ 88 w 88"/>
              <a:gd name="T9" fmla="*/ 84 h 128"/>
              <a:gd name="T10" fmla="*/ 88 w 88"/>
              <a:gd name="T11" fmla="*/ 44 h 128"/>
              <a:gd name="T12" fmla="*/ 44 w 88"/>
              <a:gd name="T13" fmla="*/ 0 h 128"/>
              <a:gd name="T14" fmla="*/ 80 w 88"/>
              <a:gd name="T15" fmla="*/ 84 h 128"/>
              <a:gd name="T16" fmla="*/ 44 w 88"/>
              <a:gd name="T17" fmla="*/ 120 h 128"/>
              <a:gd name="T18" fmla="*/ 8 w 88"/>
              <a:gd name="T19" fmla="*/ 84 h 128"/>
              <a:gd name="T20" fmla="*/ 8 w 88"/>
              <a:gd name="T21" fmla="*/ 44 h 128"/>
              <a:gd name="T22" fmla="*/ 44 w 88"/>
              <a:gd name="T23" fmla="*/ 8 h 128"/>
              <a:gd name="T24" fmla="*/ 80 w 88"/>
              <a:gd name="T25" fmla="*/ 44 h 128"/>
              <a:gd name="T26" fmla="*/ 80 w 88"/>
              <a:gd name="T27" fmla="*/ 84 h 128"/>
              <a:gd name="T28" fmla="*/ 44 w 88"/>
              <a:gd name="T29" fmla="*/ 28 h 128"/>
              <a:gd name="T30" fmla="*/ 40 w 88"/>
              <a:gd name="T31" fmla="*/ 32 h 128"/>
              <a:gd name="T32" fmla="*/ 40 w 88"/>
              <a:gd name="T33" fmla="*/ 48 h 128"/>
              <a:gd name="T34" fmla="*/ 44 w 88"/>
              <a:gd name="T35" fmla="*/ 52 h 128"/>
              <a:gd name="T36" fmla="*/ 48 w 88"/>
              <a:gd name="T37" fmla="*/ 48 h 128"/>
              <a:gd name="T38" fmla="*/ 48 w 88"/>
              <a:gd name="T39" fmla="*/ 32 h 128"/>
              <a:gd name="T40" fmla="*/ 44 w 88"/>
              <a:gd name="T41" fmla="*/ 2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8" h="128">
                <a:moveTo>
                  <a:pt x="44" y="0"/>
                </a:moveTo>
                <a:cubicBezTo>
                  <a:pt x="20" y="0"/>
                  <a:pt x="0" y="20"/>
                  <a:pt x="0" y="44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108"/>
                  <a:pt x="20" y="128"/>
                  <a:pt x="44" y="128"/>
                </a:cubicBezTo>
                <a:cubicBezTo>
                  <a:pt x="68" y="128"/>
                  <a:pt x="88" y="108"/>
                  <a:pt x="88" y="84"/>
                </a:cubicBezTo>
                <a:cubicBezTo>
                  <a:pt x="88" y="44"/>
                  <a:pt x="88" y="44"/>
                  <a:pt x="88" y="44"/>
                </a:cubicBezTo>
                <a:cubicBezTo>
                  <a:pt x="88" y="20"/>
                  <a:pt x="68" y="0"/>
                  <a:pt x="44" y="0"/>
                </a:cubicBezTo>
                <a:close/>
                <a:moveTo>
                  <a:pt x="80" y="84"/>
                </a:moveTo>
                <a:cubicBezTo>
                  <a:pt x="80" y="104"/>
                  <a:pt x="64" y="120"/>
                  <a:pt x="44" y="120"/>
                </a:cubicBezTo>
                <a:cubicBezTo>
                  <a:pt x="24" y="120"/>
                  <a:pt x="8" y="104"/>
                  <a:pt x="8" y="8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24"/>
                  <a:pt x="24" y="8"/>
                  <a:pt x="44" y="8"/>
                </a:cubicBezTo>
                <a:cubicBezTo>
                  <a:pt x="64" y="8"/>
                  <a:pt x="80" y="24"/>
                  <a:pt x="80" y="44"/>
                </a:cubicBezTo>
                <a:lnTo>
                  <a:pt x="80" y="84"/>
                </a:lnTo>
                <a:close/>
                <a:moveTo>
                  <a:pt x="44" y="28"/>
                </a:moveTo>
                <a:cubicBezTo>
                  <a:pt x="42" y="28"/>
                  <a:pt x="40" y="30"/>
                  <a:pt x="40" y="32"/>
                </a:cubicBezTo>
                <a:cubicBezTo>
                  <a:pt x="40" y="48"/>
                  <a:pt x="40" y="48"/>
                  <a:pt x="40" y="48"/>
                </a:cubicBezTo>
                <a:cubicBezTo>
                  <a:pt x="40" y="50"/>
                  <a:pt x="42" y="52"/>
                  <a:pt x="44" y="52"/>
                </a:cubicBezTo>
                <a:cubicBezTo>
                  <a:pt x="46" y="52"/>
                  <a:pt x="48" y="50"/>
                  <a:pt x="48" y="48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0"/>
                  <a:pt x="46" y="28"/>
                  <a:pt x="44" y="2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70000"/>
            </a:schemeClr>
          </a:solidFill>
          <a:ln>
            <a:noFill/>
          </a:ln>
        </p:spPr>
        <p:txBody>
          <a:bodyPr vert="horz" wrap="square" lIns="45842" tIns="22921" rIns="45842" bIns="22921" numCol="1" anchor="t" anchorCtr="0" compatLnSpc="1">
            <a:prstTxWarp prst="textNoShape">
              <a:avLst/>
            </a:prstTxWarp>
          </a:bodyPr>
          <a:lstStyle/>
          <a:p>
            <a:endParaRPr lang="en-US" sz="902">
              <a:solidFill>
                <a:schemeClr val="tx1"/>
              </a:solidFill>
            </a:endParaRPr>
          </a:p>
        </p:txBody>
      </p:sp>
      <p:sp>
        <p:nvSpPr>
          <p:cNvPr id="27" name="Полилиния 26"/>
          <p:cNvSpPr/>
          <p:nvPr userDrawn="1"/>
        </p:nvSpPr>
        <p:spPr bwMode="auto">
          <a:xfrm>
            <a:off x="11136312" y="5804068"/>
            <a:ext cx="1055688" cy="1053933"/>
          </a:xfrm>
          <a:custGeom>
            <a:avLst/>
            <a:gdLst>
              <a:gd name="connsiteX0" fmla="*/ 1055688 w 1055688"/>
              <a:gd name="connsiteY0" fmla="*/ 0 h 1053933"/>
              <a:gd name="connsiteX1" fmla="*/ 1055688 w 1055688"/>
              <a:gd name="connsiteY1" fmla="*/ 1053933 h 1053933"/>
              <a:gd name="connsiteX2" fmla="*/ 0 w 1055688"/>
              <a:gd name="connsiteY2" fmla="*/ 1053933 h 1053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5688" h="1053933">
                <a:moveTo>
                  <a:pt x="1055688" y="0"/>
                </a:moveTo>
                <a:lnTo>
                  <a:pt x="1055688" y="1053933"/>
                </a:lnTo>
                <a:lnTo>
                  <a:pt x="0" y="105393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Скругленный прямоугольник 39"/>
          <p:cNvSpPr/>
          <p:nvPr userDrawn="1"/>
        </p:nvSpPr>
        <p:spPr>
          <a:xfrm>
            <a:off x="2902247" y="1288364"/>
            <a:ext cx="628058" cy="45719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2"/>
          </a:p>
        </p:txBody>
      </p:sp>
      <p:grpSp>
        <p:nvGrpSpPr>
          <p:cNvPr id="41" name="Группа 40"/>
          <p:cNvGrpSpPr/>
          <p:nvPr userDrawn="1"/>
        </p:nvGrpSpPr>
        <p:grpSpPr>
          <a:xfrm flipH="1">
            <a:off x="3205535" y="1155514"/>
            <a:ext cx="23483" cy="22921"/>
            <a:chOff x="13422299" y="954496"/>
            <a:chExt cx="127026" cy="125005"/>
          </a:xfrm>
        </p:grpSpPr>
        <p:sp>
          <p:nvSpPr>
            <p:cNvPr id="42" name="Овал 41"/>
            <p:cNvSpPr/>
            <p:nvPr userDrawn="1"/>
          </p:nvSpPr>
          <p:spPr>
            <a:xfrm>
              <a:off x="13422301" y="954496"/>
              <a:ext cx="127023" cy="125004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2"/>
            </a:p>
          </p:txBody>
        </p:sp>
        <p:sp>
          <p:nvSpPr>
            <p:cNvPr id="45" name="Овал 44"/>
            <p:cNvSpPr/>
            <p:nvPr userDrawn="1"/>
          </p:nvSpPr>
          <p:spPr>
            <a:xfrm>
              <a:off x="13422299" y="954497"/>
              <a:ext cx="127026" cy="125004"/>
            </a:xfrm>
            <a:prstGeom prst="ellipse">
              <a:avLst/>
            </a:prstGeom>
            <a:solidFill>
              <a:srgbClr val="002060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2"/>
            </a:p>
          </p:txBody>
        </p:sp>
      </p:grpSp>
      <p:grpSp>
        <p:nvGrpSpPr>
          <p:cNvPr id="46" name="Группа 45"/>
          <p:cNvGrpSpPr/>
          <p:nvPr userDrawn="1"/>
        </p:nvGrpSpPr>
        <p:grpSpPr>
          <a:xfrm flipH="1">
            <a:off x="2707854" y="1299762"/>
            <a:ext cx="23483" cy="22921"/>
            <a:chOff x="13422299" y="954496"/>
            <a:chExt cx="127026" cy="125005"/>
          </a:xfrm>
        </p:grpSpPr>
        <p:sp>
          <p:nvSpPr>
            <p:cNvPr id="47" name="Овал 46"/>
            <p:cNvSpPr/>
            <p:nvPr userDrawn="1"/>
          </p:nvSpPr>
          <p:spPr>
            <a:xfrm>
              <a:off x="13422301" y="954496"/>
              <a:ext cx="127023" cy="125004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2"/>
            </a:p>
          </p:txBody>
        </p:sp>
        <p:sp>
          <p:nvSpPr>
            <p:cNvPr id="50" name="Овал 49"/>
            <p:cNvSpPr/>
            <p:nvPr userDrawn="1"/>
          </p:nvSpPr>
          <p:spPr>
            <a:xfrm>
              <a:off x="13422299" y="954497"/>
              <a:ext cx="127026" cy="125004"/>
            </a:xfrm>
            <a:prstGeom prst="ellipse">
              <a:avLst/>
            </a:prstGeom>
            <a:solidFill>
              <a:srgbClr val="002060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2"/>
            </a:p>
          </p:txBody>
        </p:sp>
      </p:grpSp>
    </p:spTree>
    <p:extLst>
      <p:ext uri="{BB962C8B-B14F-4D97-AF65-F5344CB8AC3E}">
        <p14:creationId xmlns:p14="http://schemas.microsoft.com/office/powerpoint/2010/main" val="59056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flip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341">
          <p15:clr>
            <a:srgbClr val="FBAE40"/>
          </p15:clr>
        </p15:guide>
        <p15:guide id="2" orient="horz" pos="4093">
          <p15:clr>
            <a:srgbClr val="FBAE40"/>
          </p15:clr>
        </p15:guide>
        <p15:guide id="3" orient="horz" pos="1023">
          <p15:clr>
            <a:srgbClr val="FBAE40"/>
          </p15:clr>
        </p15:guide>
        <p15:guide id="4" orient="horz" pos="1705">
          <p15:clr>
            <a:srgbClr val="FBAE40"/>
          </p15:clr>
        </p15:guide>
        <p15:guide id="5" orient="horz" pos="2046">
          <p15:clr>
            <a:srgbClr val="FBAE40"/>
          </p15:clr>
        </p15:guide>
        <p15:guide id="6" orient="horz" pos="2387">
          <p15:clr>
            <a:srgbClr val="FBAE40"/>
          </p15:clr>
        </p15:guide>
        <p15:guide id="7" orient="horz" pos="2728">
          <p15:clr>
            <a:srgbClr val="FBAE40"/>
          </p15:clr>
        </p15:guide>
        <p15:guide id="8" orient="horz" pos="3070">
          <p15:clr>
            <a:srgbClr val="FBAE40"/>
          </p15:clr>
        </p15:guide>
        <p15:guide id="9" orient="horz" pos="3411">
          <p15:clr>
            <a:srgbClr val="FBAE40"/>
          </p15:clr>
        </p15:guide>
        <p15:guide id="10" orient="horz" pos="375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7"/>
          <p:cNvSpPr>
            <a:spLocks noGrp="1"/>
          </p:cNvSpPr>
          <p:nvPr>
            <p:ph type="body" sz="quarter" idx="39" hasCustomPrompt="1"/>
          </p:nvPr>
        </p:nvSpPr>
        <p:spPr>
          <a:xfrm>
            <a:off x="1056188" y="908038"/>
            <a:ext cx="10080125" cy="716330"/>
          </a:xfrm>
        </p:spPr>
        <p:txBody>
          <a:bodyPr>
            <a:noAutofit/>
          </a:bodyPr>
          <a:lstStyle>
            <a:lvl1pPr algn="ctr">
              <a:lnSpc>
                <a:spcPct val="150000"/>
              </a:lnSpc>
              <a:defRPr sz="2800" b="0" baseline="0">
                <a:solidFill>
                  <a:schemeClr val="tx1"/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6" name="Текст 7"/>
          <p:cNvSpPr>
            <a:spLocks noGrp="1"/>
          </p:cNvSpPr>
          <p:nvPr>
            <p:ph type="body" sz="quarter" idx="42" hasCustomPrompt="1"/>
          </p:nvPr>
        </p:nvSpPr>
        <p:spPr>
          <a:xfrm>
            <a:off x="2495551" y="1999804"/>
            <a:ext cx="7200899" cy="706884"/>
          </a:xfrm>
        </p:spPr>
        <p:txBody>
          <a:bodyPr>
            <a:normAutofit/>
          </a:bodyPr>
          <a:lstStyle>
            <a:lvl1pPr algn="ctr">
              <a:lnSpc>
                <a:spcPct val="150000"/>
              </a:lnSpc>
              <a:defRPr sz="1000" baseline="0">
                <a:solidFill>
                  <a:schemeClr val="tx1">
                    <a:alpha val="70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8" name="Текст 7"/>
          <p:cNvSpPr>
            <a:spLocks noGrp="1"/>
          </p:cNvSpPr>
          <p:nvPr>
            <p:ph type="body" sz="quarter" idx="43" hasCustomPrompt="1"/>
          </p:nvPr>
        </p:nvSpPr>
        <p:spPr>
          <a:xfrm>
            <a:off x="2495553" y="1650072"/>
            <a:ext cx="7200897" cy="349732"/>
          </a:xfrm>
        </p:spPr>
        <p:txBody>
          <a:bodyPr>
            <a:noAutofit/>
          </a:bodyPr>
          <a:lstStyle>
            <a:lvl1pPr algn="ctr">
              <a:lnSpc>
                <a:spcPct val="150000"/>
              </a:lnSpc>
              <a:defRPr sz="1200" b="0" baseline="0">
                <a:solidFill>
                  <a:schemeClr val="tx1"/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9" name="Текст 16"/>
          <p:cNvSpPr txBox="1">
            <a:spLocks/>
          </p:cNvSpPr>
          <p:nvPr userDrawn="1"/>
        </p:nvSpPr>
        <p:spPr>
          <a:xfrm>
            <a:off x="364767" y="5053766"/>
            <a:ext cx="215033" cy="1125764"/>
          </a:xfrm>
          <a:prstGeom prst="rect">
            <a:avLst/>
          </a:prstGeom>
        </p:spPr>
        <p:txBody>
          <a:bodyPr vert="vert270" lIns="0" tIns="0" rIns="0" bIns="0" numCol="1" rtlCol="0" anchor="t">
            <a:normAutofit/>
          </a:bodyPr>
          <a:lstStyle>
            <a:lvl1pPr marL="0" indent="0" algn="l" defTabSz="892175" rtl="0" eaLnBrk="1" latinLnBrk="0" hangingPunct="1">
              <a:lnSpc>
                <a:spcPct val="150000"/>
              </a:lnSpc>
              <a:spcBef>
                <a:spcPts val="1978"/>
              </a:spcBef>
              <a:buSzPct val="100000"/>
              <a:buFontTx/>
              <a:buNone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892175" rtl="0" eaLnBrk="1" latinLnBrk="0" hangingPunct="1">
              <a:lnSpc>
                <a:spcPct val="90000"/>
              </a:lnSpc>
              <a:spcBef>
                <a:spcPts val="989"/>
              </a:spcBef>
              <a:buSzPct val="100000"/>
              <a:buFontTx/>
              <a:buNone/>
              <a:defRPr sz="2400" b="1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0" indent="0" algn="l" defTabSz="892175" rtl="0" eaLnBrk="1" latinLnBrk="0" hangingPunct="1">
              <a:lnSpc>
                <a:spcPct val="150000"/>
              </a:lnSpc>
              <a:spcBef>
                <a:spcPts val="989"/>
              </a:spcBef>
              <a:buSzPct val="100000"/>
              <a:buFontTx/>
              <a:buNone/>
              <a:defRPr sz="2000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1809049" rtl="0" eaLnBrk="1" latinLnBrk="0" hangingPunct="1">
              <a:lnSpc>
                <a:spcPct val="150000"/>
              </a:lnSpc>
              <a:spcBef>
                <a:spcPts val="989"/>
              </a:spcBef>
              <a:buSzPct val="100000"/>
              <a:buFontTx/>
              <a:buNone/>
              <a:defRPr sz="3200" b="1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0" indent="0" algn="l" defTabSz="1809049" rtl="0" eaLnBrk="1" latinLnBrk="0" hangingPunct="1">
              <a:lnSpc>
                <a:spcPct val="150000"/>
              </a:lnSpc>
              <a:spcBef>
                <a:spcPts val="989"/>
              </a:spcBef>
              <a:buSzPct val="100000"/>
              <a:buFontTx/>
              <a:buNone/>
              <a:defRPr sz="2400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0" indent="0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Tx/>
              <a:buNone/>
              <a:defRPr sz="16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Tx/>
              <a:buNone/>
              <a:defRPr sz="1600" b="1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marR="0" indent="0" algn="l" defTabSz="1809049" rtl="0" eaLnBrk="1" fontAlgn="auto" latinLnBrk="0" hangingPunct="1">
              <a:lnSpc>
                <a:spcPct val="90000"/>
              </a:lnSpc>
              <a:spcBef>
                <a:spcPts val="989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57188" indent="0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None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5" algn="r">
              <a:lnSpc>
                <a:spcPct val="100000"/>
              </a:lnSpc>
            </a:pPr>
            <a:r>
              <a:rPr lang="en-US" sz="802" baseline="0" dirty="0" smtClean="0">
                <a:solidFill>
                  <a:schemeClr val="tx1">
                    <a:alpha val="50000"/>
                  </a:schemeClr>
                </a:solidFill>
              </a:rPr>
              <a:t>  </a:t>
            </a:r>
            <a:r>
              <a:rPr lang="en-US" sz="602" b="1" dirty="0" smtClean="0">
                <a:solidFill>
                  <a:schemeClr val="tx1">
                    <a:alpha val="20000"/>
                  </a:schemeClr>
                </a:solidFill>
              </a:rPr>
              <a:t>CLICK TO DISCOVER</a:t>
            </a:r>
          </a:p>
          <a:p>
            <a:pPr lvl="7" algn="r"/>
            <a:endParaRPr lang="en-US" sz="802" dirty="0" smtClean="0"/>
          </a:p>
        </p:txBody>
      </p:sp>
      <p:sp>
        <p:nvSpPr>
          <p:cNvPr id="20" name="Freeform 13"/>
          <p:cNvSpPr>
            <a:spLocks noEditPoints="1"/>
          </p:cNvSpPr>
          <p:nvPr userDrawn="1"/>
        </p:nvSpPr>
        <p:spPr bwMode="auto">
          <a:xfrm>
            <a:off x="364765" y="6179530"/>
            <a:ext cx="133472" cy="180662"/>
          </a:xfrm>
          <a:custGeom>
            <a:avLst/>
            <a:gdLst>
              <a:gd name="T0" fmla="*/ 44 w 88"/>
              <a:gd name="T1" fmla="*/ 0 h 128"/>
              <a:gd name="T2" fmla="*/ 0 w 88"/>
              <a:gd name="T3" fmla="*/ 44 h 128"/>
              <a:gd name="T4" fmla="*/ 0 w 88"/>
              <a:gd name="T5" fmla="*/ 84 h 128"/>
              <a:gd name="T6" fmla="*/ 44 w 88"/>
              <a:gd name="T7" fmla="*/ 128 h 128"/>
              <a:gd name="T8" fmla="*/ 88 w 88"/>
              <a:gd name="T9" fmla="*/ 84 h 128"/>
              <a:gd name="T10" fmla="*/ 88 w 88"/>
              <a:gd name="T11" fmla="*/ 44 h 128"/>
              <a:gd name="T12" fmla="*/ 44 w 88"/>
              <a:gd name="T13" fmla="*/ 0 h 128"/>
              <a:gd name="T14" fmla="*/ 80 w 88"/>
              <a:gd name="T15" fmla="*/ 84 h 128"/>
              <a:gd name="T16" fmla="*/ 44 w 88"/>
              <a:gd name="T17" fmla="*/ 120 h 128"/>
              <a:gd name="T18" fmla="*/ 8 w 88"/>
              <a:gd name="T19" fmla="*/ 84 h 128"/>
              <a:gd name="T20" fmla="*/ 8 w 88"/>
              <a:gd name="T21" fmla="*/ 44 h 128"/>
              <a:gd name="T22" fmla="*/ 44 w 88"/>
              <a:gd name="T23" fmla="*/ 8 h 128"/>
              <a:gd name="T24" fmla="*/ 80 w 88"/>
              <a:gd name="T25" fmla="*/ 44 h 128"/>
              <a:gd name="T26" fmla="*/ 80 w 88"/>
              <a:gd name="T27" fmla="*/ 84 h 128"/>
              <a:gd name="T28" fmla="*/ 44 w 88"/>
              <a:gd name="T29" fmla="*/ 28 h 128"/>
              <a:gd name="T30" fmla="*/ 40 w 88"/>
              <a:gd name="T31" fmla="*/ 32 h 128"/>
              <a:gd name="T32" fmla="*/ 40 w 88"/>
              <a:gd name="T33" fmla="*/ 48 h 128"/>
              <a:gd name="T34" fmla="*/ 44 w 88"/>
              <a:gd name="T35" fmla="*/ 52 h 128"/>
              <a:gd name="T36" fmla="*/ 48 w 88"/>
              <a:gd name="T37" fmla="*/ 48 h 128"/>
              <a:gd name="T38" fmla="*/ 48 w 88"/>
              <a:gd name="T39" fmla="*/ 32 h 128"/>
              <a:gd name="T40" fmla="*/ 44 w 88"/>
              <a:gd name="T41" fmla="*/ 2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8" h="128">
                <a:moveTo>
                  <a:pt x="44" y="0"/>
                </a:moveTo>
                <a:cubicBezTo>
                  <a:pt x="20" y="0"/>
                  <a:pt x="0" y="20"/>
                  <a:pt x="0" y="44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108"/>
                  <a:pt x="20" y="128"/>
                  <a:pt x="44" y="128"/>
                </a:cubicBezTo>
                <a:cubicBezTo>
                  <a:pt x="68" y="128"/>
                  <a:pt x="88" y="108"/>
                  <a:pt x="88" y="84"/>
                </a:cubicBezTo>
                <a:cubicBezTo>
                  <a:pt x="88" y="44"/>
                  <a:pt x="88" y="44"/>
                  <a:pt x="88" y="44"/>
                </a:cubicBezTo>
                <a:cubicBezTo>
                  <a:pt x="88" y="20"/>
                  <a:pt x="68" y="0"/>
                  <a:pt x="44" y="0"/>
                </a:cubicBezTo>
                <a:close/>
                <a:moveTo>
                  <a:pt x="80" y="84"/>
                </a:moveTo>
                <a:cubicBezTo>
                  <a:pt x="80" y="104"/>
                  <a:pt x="64" y="120"/>
                  <a:pt x="44" y="120"/>
                </a:cubicBezTo>
                <a:cubicBezTo>
                  <a:pt x="24" y="120"/>
                  <a:pt x="8" y="104"/>
                  <a:pt x="8" y="8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24"/>
                  <a:pt x="24" y="8"/>
                  <a:pt x="44" y="8"/>
                </a:cubicBezTo>
                <a:cubicBezTo>
                  <a:pt x="64" y="8"/>
                  <a:pt x="80" y="24"/>
                  <a:pt x="80" y="44"/>
                </a:cubicBezTo>
                <a:lnTo>
                  <a:pt x="80" y="84"/>
                </a:lnTo>
                <a:close/>
                <a:moveTo>
                  <a:pt x="44" y="28"/>
                </a:moveTo>
                <a:cubicBezTo>
                  <a:pt x="42" y="28"/>
                  <a:pt x="40" y="30"/>
                  <a:pt x="40" y="32"/>
                </a:cubicBezTo>
                <a:cubicBezTo>
                  <a:pt x="40" y="48"/>
                  <a:pt x="40" y="48"/>
                  <a:pt x="40" y="48"/>
                </a:cubicBezTo>
                <a:cubicBezTo>
                  <a:pt x="40" y="50"/>
                  <a:pt x="42" y="52"/>
                  <a:pt x="44" y="52"/>
                </a:cubicBezTo>
                <a:cubicBezTo>
                  <a:pt x="46" y="52"/>
                  <a:pt x="48" y="50"/>
                  <a:pt x="48" y="48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0"/>
                  <a:pt x="46" y="28"/>
                  <a:pt x="44" y="2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70000"/>
            </a:schemeClr>
          </a:solidFill>
          <a:ln>
            <a:noFill/>
          </a:ln>
        </p:spPr>
        <p:txBody>
          <a:bodyPr vert="horz" wrap="square" lIns="45842" tIns="22921" rIns="45842" bIns="22921" numCol="1" anchor="t" anchorCtr="0" compatLnSpc="1">
            <a:prstTxWarp prst="textNoShape">
              <a:avLst/>
            </a:prstTxWarp>
          </a:bodyPr>
          <a:lstStyle/>
          <a:p>
            <a:endParaRPr lang="en-US" sz="902">
              <a:solidFill>
                <a:schemeClr val="tx1"/>
              </a:solidFill>
            </a:endParaRPr>
          </a:p>
        </p:txBody>
      </p:sp>
      <p:sp>
        <p:nvSpPr>
          <p:cNvPr id="25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49050" y="179388"/>
            <a:ext cx="407988" cy="361950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2" b="1">
                <a:solidFill>
                  <a:schemeClr val="tx1">
                    <a:alpha val="50000"/>
                  </a:schemeClr>
                </a:solidFill>
                <a:latin typeface="+mj-lt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26" name="Текст 7"/>
          <p:cNvSpPr>
            <a:spLocks noGrp="1"/>
          </p:cNvSpPr>
          <p:nvPr>
            <p:ph type="body" sz="quarter" idx="44" hasCustomPrompt="1"/>
          </p:nvPr>
        </p:nvSpPr>
        <p:spPr>
          <a:xfrm>
            <a:off x="9696450" y="179103"/>
            <a:ext cx="1439862" cy="361950"/>
          </a:xfrm>
        </p:spPr>
        <p:txBody>
          <a:bodyPr tIns="0" anchor="ctr" anchorCtr="0">
            <a:noAutofit/>
          </a:bodyPr>
          <a:lstStyle>
            <a:lvl1pPr algn="r">
              <a:lnSpc>
                <a:spcPct val="100000"/>
              </a:lnSpc>
              <a:defRPr sz="900" b="0" baseline="0">
                <a:solidFill>
                  <a:schemeClr val="tx1">
                    <a:alpha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www.lekostyle.com</a:t>
            </a:r>
          </a:p>
        </p:txBody>
      </p:sp>
      <p:sp>
        <p:nvSpPr>
          <p:cNvPr id="27" name="Текст 7"/>
          <p:cNvSpPr>
            <a:spLocks noGrp="1"/>
          </p:cNvSpPr>
          <p:nvPr>
            <p:ph type="body" sz="quarter" idx="45" hasCustomPrompt="1"/>
          </p:nvPr>
        </p:nvSpPr>
        <p:spPr>
          <a:xfrm>
            <a:off x="334963" y="179388"/>
            <a:ext cx="1439862" cy="361950"/>
          </a:xfr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900" b="0" spc="300" baseline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LEKO STYLE</a:t>
            </a:r>
          </a:p>
        </p:txBody>
      </p:sp>
      <p:sp>
        <p:nvSpPr>
          <p:cNvPr id="47" name="Текст 7"/>
          <p:cNvSpPr>
            <a:spLocks noGrp="1"/>
          </p:cNvSpPr>
          <p:nvPr>
            <p:ph type="body" sz="quarter" idx="50" hasCustomPrompt="1"/>
          </p:nvPr>
        </p:nvSpPr>
        <p:spPr>
          <a:xfrm>
            <a:off x="1070345" y="5414963"/>
            <a:ext cx="2145930" cy="706195"/>
          </a:xfrm>
        </p:spPr>
        <p:txBody>
          <a:bodyPr tIns="91440">
            <a:noAutofit/>
          </a:bodyPr>
          <a:lstStyle>
            <a:lvl1pPr algn="ctr">
              <a:lnSpc>
                <a:spcPct val="100000"/>
              </a:lnSpc>
              <a:spcBef>
                <a:spcPts val="200"/>
              </a:spcBef>
              <a:defRPr sz="1600" b="0" baseline="0">
                <a:solidFill>
                  <a:schemeClr val="tx1"/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48" name="Текст 7"/>
          <p:cNvSpPr>
            <a:spLocks noGrp="1"/>
          </p:cNvSpPr>
          <p:nvPr>
            <p:ph type="body" sz="quarter" idx="51" hasCustomPrompt="1"/>
          </p:nvPr>
        </p:nvSpPr>
        <p:spPr>
          <a:xfrm>
            <a:off x="3677446" y="5414963"/>
            <a:ext cx="2156610" cy="706195"/>
          </a:xfrm>
        </p:spPr>
        <p:txBody>
          <a:bodyPr tIns="91440">
            <a:noAutofit/>
          </a:bodyPr>
          <a:lstStyle>
            <a:lvl1pPr algn="ctr">
              <a:lnSpc>
                <a:spcPct val="100000"/>
              </a:lnSpc>
              <a:spcBef>
                <a:spcPts val="200"/>
              </a:spcBef>
              <a:defRPr sz="1600" b="0" baseline="0">
                <a:solidFill>
                  <a:schemeClr val="tx1"/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49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6328575" y="5414963"/>
            <a:ext cx="2156609" cy="706195"/>
          </a:xfrm>
        </p:spPr>
        <p:txBody>
          <a:bodyPr tIns="91440">
            <a:noAutofit/>
          </a:bodyPr>
          <a:lstStyle>
            <a:lvl1pPr algn="ctr">
              <a:lnSpc>
                <a:spcPct val="100000"/>
              </a:lnSpc>
              <a:spcBef>
                <a:spcPts val="200"/>
              </a:spcBef>
              <a:defRPr sz="1600" b="0" baseline="0">
                <a:solidFill>
                  <a:schemeClr val="tx1"/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50" name="Текст 7"/>
          <p:cNvSpPr>
            <a:spLocks noGrp="1"/>
          </p:cNvSpPr>
          <p:nvPr>
            <p:ph type="body" sz="quarter" idx="53" hasCustomPrompt="1"/>
          </p:nvPr>
        </p:nvSpPr>
        <p:spPr>
          <a:xfrm>
            <a:off x="8979703" y="5414963"/>
            <a:ext cx="2156609" cy="706195"/>
          </a:xfrm>
        </p:spPr>
        <p:txBody>
          <a:bodyPr tIns="91440">
            <a:noAutofit/>
          </a:bodyPr>
          <a:lstStyle>
            <a:lvl1pPr algn="ctr">
              <a:lnSpc>
                <a:spcPct val="100000"/>
              </a:lnSpc>
              <a:spcBef>
                <a:spcPts val="200"/>
              </a:spcBef>
              <a:defRPr sz="1600" b="0" baseline="0">
                <a:solidFill>
                  <a:schemeClr val="tx1"/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51" name="Полилиния 50"/>
          <p:cNvSpPr/>
          <p:nvPr userDrawn="1"/>
        </p:nvSpPr>
        <p:spPr bwMode="auto">
          <a:xfrm>
            <a:off x="11136312" y="5804068"/>
            <a:ext cx="1055688" cy="1053933"/>
          </a:xfrm>
          <a:custGeom>
            <a:avLst/>
            <a:gdLst>
              <a:gd name="connsiteX0" fmla="*/ 1055688 w 1055688"/>
              <a:gd name="connsiteY0" fmla="*/ 0 h 1053933"/>
              <a:gd name="connsiteX1" fmla="*/ 1055688 w 1055688"/>
              <a:gd name="connsiteY1" fmla="*/ 1053933 h 1053933"/>
              <a:gd name="connsiteX2" fmla="*/ 0 w 1055688"/>
              <a:gd name="connsiteY2" fmla="*/ 1053933 h 1053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5688" h="1053933">
                <a:moveTo>
                  <a:pt x="1055688" y="0"/>
                </a:moveTo>
                <a:lnTo>
                  <a:pt x="1055688" y="1053933"/>
                </a:lnTo>
                <a:lnTo>
                  <a:pt x="0" y="105393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35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conveyor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47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48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49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9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50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Текст 7"/>
          <p:cNvSpPr>
            <a:spLocks noGrp="1"/>
          </p:cNvSpPr>
          <p:nvPr>
            <p:ph type="body" sz="quarter" idx="39" hasCustomPrompt="1"/>
          </p:nvPr>
        </p:nvSpPr>
        <p:spPr>
          <a:xfrm>
            <a:off x="1056188" y="908038"/>
            <a:ext cx="4319839" cy="716330"/>
          </a:xfrm>
        </p:spPr>
        <p:txBody>
          <a:bodyPr>
            <a:noAutofit/>
          </a:bodyPr>
          <a:lstStyle>
            <a:lvl1pPr algn="l">
              <a:lnSpc>
                <a:spcPct val="150000"/>
              </a:lnSpc>
              <a:defRPr sz="2707" b="0" baseline="0"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40" hasCustomPrompt="1"/>
          </p:nvPr>
        </p:nvSpPr>
        <p:spPr>
          <a:xfrm>
            <a:off x="1056388" y="5414296"/>
            <a:ext cx="4319438" cy="902515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802" baseline="0">
                <a:solidFill>
                  <a:schemeClr val="tx1">
                    <a:lumMod val="95000"/>
                    <a:lumOff val="5000"/>
                    <a:alpha val="50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9" name="Текст 7"/>
          <p:cNvSpPr>
            <a:spLocks noGrp="1"/>
          </p:cNvSpPr>
          <p:nvPr>
            <p:ph type="body" sz="quarter" idx="42" hasCustomPrompt="1"/>
          </p:nvPr>
        </p:nvSpPr>
        <p:spPr>
          <a:xfrm>
            <a:off x="1056389" y="2540344"/>
            <a:ext cx="4319438" cy="2166354"/>
          </a:xfrm>
        </p:spPr>
        <p:txBody>
          <a:bodyPr/>
          <a:lstStyle>
            <a:lvl1pPr algn="l">
              <a:lnSpc>
                <a:spcPct val="150000"/>
              </a:lnSpc>
              <a:defRPr baseline="0">
                <a:solidFill>
                  <a:schemeClr val="tx1">
                    <a:alpha val="70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0" name="Текст 7"/>
          <p:cNvSpPr>
            <a:spLocks noGrp="1"/>
          </p:cNvSpPr>
          <p:nvPr>
            <p:ph type="body" sz="quarter" idx="43" hasCustomPrompt="1"/>
          </p:nvPr>
        </p:nvSpPr>
        <p:spPr>
          <a:xfrm>
            <a:off x="1056390" y="1999153"/>
            <a:ext cx="4319437" cy="349732"/>
          </a:xfrm>
        </p:spPr>
        <p:txBody>
          <a:bodyPr>
            <a:noAutofit/>
          </a:bodyPr>
          <a:lstStyle>
            <a:lvl1pPr algn="l">
              <a:lnSpc>
                <a:spcPct val="150000"/>
              </a:lnSpc>
              <a:defRPr sz="1200" b="1" baseline="0"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32" name="Freeform 13"/>
          <p:cNvSpPr>
            <a:spLocks noEditPoints="1"/>
          </p:cNvSpPr>
          <p:nvPr userDrawn="1"/>
        </p:nvSpPr>
        <p:spPr bwMode="auto">
          <a:xfrm>
            <a:off x="364765" y="6179530"/>
            <a:ext cx="133472" cy="180662"/>
          </a:xfrm>
          <a:custGeom>
            <a:avLst/>
            <a:gdLst>
              <a:gd name="T0" fmla="*/ 44 w 88"/>
              <a:gd name="T1" fmla="*/ 0 h 128"/>
              <a:gd name="T2" fmla="*/ 0 w 88"/>
              <a:gd name="T3" fmla="*/ 44 h 128"/>
              <a:gd name="T4" fmla="*/ 0 w 88"/>
              <a:gd name="T5" fmla="*/ 84 h 128"/>
              <a:gd name="T6" fmla="*/ 44 w 88"/>
              <a:gd name="T7" fmla="*/ 128 h 128"/>
              <a:gd name="T8" fmla="*/ 88 w 88"/>
              <a:gd name="T9" fmla="*/ 84 h 128"/>
              <a:gd name="T10" fmla="*/ 88 w 88"/>
              <a:gd name="T11" fmla="*/ 44 h 128"/>
              <a:gd name="T12" fmla="*/ 44 w 88"/>
              <a:gd name="T13" fmla="*/ 0 h 128"/>
              <a:gd name="T14" fmla="*/ 80 w 88"/>
              <a:gd name="T15" fmla="*/ 84 h 128"/>
              <a:gd name="T16" fmla="*/ 44 w 88"/>
              <a:gd name="T17" fmla="*/ 120 h 128"/>
              <a:gd name="T18" fmla="*/ 8 w 88"/>
              <a:gd name="T19" fmla="*/ 84 h 128"/>
              <a:gd name="T20" fmla="*/ 8 w 88"/>
              <a:gd name="T21" fmla="*/ 44 h 128"/>
              <a:gd name="T22" fmla="*/ 44 w 88"/>
              <a:gd name="T23" fmla="*/ 8 h 128"/>
              <a:gd name="T24" fmla="*/ 80 w 88"/>
              <a:gd name="T25" fmla="*/ 44 h 128"/>
              <a:gd name="T26" fmla="*/ 80 w 88"/>
              <a:gd name="T27" fmla="*/ 84 h 128"/>
              <a:gd name="T28" fmla="*/ 44 w 88"/>
              <a:gd name="T29" fmla="*/ 28 h 128"/>
              <a:gd name="T30" fmla="*/ 40 w 88"/>
              <a:gd name="T31" fmla="*/ 32 h 128"/>
              <a:gd name="T32" fmla="*/ 40 w 88"/>
              <a:gd name="T33" fmla="*/ 48 h 128"/>
              <a:gd name="T34" fmla="*/ 44 w 88"/>
              <a:gd name="T35" fmla="*/ 52 h 128"/>
              <a:gd name="T36" fmla="*/ 48 w 88"/>
              <a:gd name="T37" fmla="*/ 48 h 128"/>
              <a:gd name="T38" fmla="*/ 48 w 88"/>
              <a:gd name="T39" fmla="*/ 32 h 128"/>
              <a:gd name="T40" fmla="*/ 44 w 88"/>
              <a:gd name="T41" fmla="*/ 2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8" h="128">
                <a:moveTo>
                  <a:pt x="44" y="0"/>
                </a:moveTo>
                <a:cubicBezTo>
                  <a:pt x="20" y="0"/>
                  <a:pt x="0" y="20"/>
                  <a:pt x="0" y="44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108"/>
                  <a:pt x="20" y="128"/>
                  <a:pt x="44" y="128"/>
                </a:cubicBezTo>
                <a:cubicBezTo>
                  <a:pt x="68" y="128"/>
                  <a:pt x="88" y="108"/>
                  <a:pt x="88" y="84"/>
                </a:cubicBezTo>
                <a:cubicBezTo>
                  <a:pt x="88" y="44"/>
                  <a:pt x="88" y="44"/>
                  <a:pt x="88" y="44"/>
                </a:cubicBezTo>
                <a:cubicBezTo>
                  <a:pt x="88" y="20"/>
                  <a:pt x="68" y="0"/>
                  <a:pt x="44" y="0"/>
                </a:cubicBezTo>
                <a:close/>
                <a:moveTo>
                  <a:pt x="80" y="84"/>
                </a:moveTo>
                <a:cubicBezTo>
                  <a:pt x="80" y="104"/>
                  <a:pt x="64" y="120"/>
                  <a:pt x="44" y="120"/>
                </a:cubicBezTo>
                <a:cubicBezTo>
                  <a:pt x="24" y="120"/>
                  <a:pt x="8" y="104"/>
                  <a:pt x="8" y="8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24"/>
                  <a:pt x="24" y="8"/>
                  <a:pt x="44" y="8"/>
                </a:cubicBezTo>
                <a:cubicBezTo>
                  <a:pt x="64" y="8"/>
                  <a:pt x="80" y="24"/>
                  <a:pt x="80" y="44"/>
                </a:cubicBezTo>
                <a:lnTo>
                  <a:pt x="80" y="84"/>
                </a:lnTo>
                <a:close/>
                <a:moveTo>
                  <a:pt x="44" y="28"/>
                </a:moveTo>
                <a:cubicBezTo>
                  <a:pt x="42" y="28"/>
                  <a:pt x="40" y="30"/>
                  <a:pt x="40" y="32"/>
                </a:cubicBezTo>
                <a:cubicBezTo>
                  <a:pt x="40" y="48"/>
                  <a:pt x="40" y="48"/>
                  <a:pt x="40" y="48"/>
                </a:cubicBezTo>
                <a:cubicBezTo>
                  <a:pt x="40" y="50"/>
                  <a:pt x="42" y="52"/>
                  <a:pt x="44" y="52"/>
                </a:cubicBezTo>
                <a:cubicBezTo>
                  <a:pt x="46" y="52"/>
                  <a:pt x="48" y="50"/>
                  <a:pt x="48" y="48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0"/>
                  <a:pt x="46" y="28"/>
                  <a:pt x="44" y="2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70000"/>
            </a:schemeClr>
          </a:solidFill>
          <a:ln>
            <a:noFill/>
          </a:ln>
        </p:spPr>
        <p:txBody>
          <a:bodyPr vert="horz" wrap="square" lIns="45842" tIns="22921" rIns="45842" bIns="22921" numCol="1" anchor="t" anchorCtr="0" compatLnSpc="1">
            <a:prstTxWarp prst="textNoShape">
              <a:avLst/>
            </a:prstTxWarp>
          </a:bodyPr>
          <a:lstStyle/>
          <a:p>
            <a:endParaRPr lang="en-US" sz="902">
              <a:solidFill>
                <a:schemeClr val="tx1"/>
              </a:solidFill>
            </a:endParaRPr>
          </a:p>
        </p:txBody>
      </p:sp>
      <p:sp>
        <p:nvSpPr>
          <p:cNvPr id="4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49050" y="179388"/>
            <a:ext cx="407988" cy="361950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900" b="1">
                <a:solidFill>
                  <a:schemeClr val="tx1">
                    <a:alpha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43" name="Текст 7"/>
          <p:cNvSpPr>
            <a:spLocks noGrp="1"/>
          </p:cNvSpPr>
          <p:nvPr>
            <p:ph type="body" sz="quarter" idx="44" hasCustomPrompt="1"/>
          </p:nvPr>
        </p:nvSpPr>
        <p:spPr>
          <a:xfrm>
            <a:off x="9696450" y="179103"/>
            <a:ext cx="1439862" cy="361950"/>
          </a:xfrm>
        </p:spPr>
        <p:txBody>
          <a:bodyPr tIns="0" anchor="ctr" anchorCtr="0">
            <a:noAutofit/>
          </a:bodyPr>
          <a:lstStyle>
            <a:lvl1pPr algn="r">
              <a:lnSpc>
                <a:spcPct val="100000"/>
              </a:lnSpc>
              <a:defRPr sz="900" b="0" baseline="0">
                <a:solidFill>
                  <a:schemeClr val="tx1">
                    <a:alpha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www.lekostyle.com</a:t>
            </a:r>
          </a:p>
        </p:txBody>
      </p:sp>
      <p:sp>
        <p:nvSpPr>
          <p:cNvPr id="44" name="Текст 7"/>
          <p:cNvSpPr>
            <a:spLocks noGrp="1"/>
          </p:cNvSpPr>
          <p:nvPr>
            <p:ph type="body" sz="quarter" idx="45" hasCustomPrompt="1"/>
          </p:nvPr>
        </p:nvSpPr>
        <p:spPr>
          <a:xfrm>
            <a:off x="334963" y="179388"/>
            <a:ext cx="1439862" cy="361950"/>
          </a:xfr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900" b="0" spc="300" baseline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LEKO STYLE</a:t>
            </a:r>
          </a:p>
        </p:txBody>
      </p:sp>
      <p:sp>
        <p:nvSpPr>
          <p:cNvPr id="45" name="Полилиния 44"/>
          <p:cNvSpPr/>
          <p:nvPr userDrawn="1"/>
        </p:nvSpPr>
        <p:spPr bwMode="auto">
          <a:xfrm>
            <a:off x="11136312" y="5804067"/>
            <a:ext cx="1055688" cy="1053933"/>
          </a:xfrm>
          <a:custGeom>
            <a:avLst/>
            <a:gdLst>
              <a:gd name="connsiteX0" fmla="*/ 1055688 w 1055688"/>
              <a:gd name="connsiteY0" fmla="*/ 0 h 1053933"/>
              <a:gd name="connsiteX1" fmla="*/ 1055688 w 1055688"/>
              <a:gd name="connsiteY1" fmla="*/ 1053933 h 1053933"/>
              <a:gd name="connsiteX2" fmla="*/ 0 w 1055688"/>
              <a:gd name="connsiteY2" fmla="*/ 1053933 h 1053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5688" h="1053933">
                <a:moveTo>
                  <a:pt x="1055688" y="0"/>
                </a:moveTo>
                <a:lnTo>
                  <a:pt x="1055688" y="1053933"/>
                </a:lnTo>
                <a:lnTo>
                  <a:pt x="0" y="105393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DF622A"/>
              </a:solidFill>
            </a:endParaRPr>
          </a:p>
        </p:txBody>
      </p:sp>
      <p:sp>
        <p:nvSpPr>
          <p:cNvPr id="14" name="Текст 7"/>
          <p:cNvSpPr txBox="1">
            <a:spLocks/>
          </p:cNvSpPr>
          <p:nvPr userDrawn="1"/>
        </p:nvSpPr>
        <p:spPr>
          <a:xfrm>
            <a:off x="8338096" y="865149"/>
            <a:ext cx="3180136" cy="1841956"/>
          </a:xfrm>
          <a:prstGeom prst="rect">
            <a:avLst/>
          </a:prstGeom>
        </p:spPr>
        <p:txBody>
          <a:bodyPr tIns="164592">
            <a:noAutofit/>
          </a:bodyPr>
          <a:lstStyle>
            <a:lvl1pPr marL="0" marR="0" indent="0" algn="l" defTabSz="906876" rtl="0" eaLnBrk="1" fontAlgn="auto" latinLnBrk="0" hangingPunct="1">
              <a:lnSpc>
                <a:spcPct val="150000"/>
              </a:lnSpc>
              <a:spcBef>
                <a:spcPts val="496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200" b="1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ctr" defTabSz="447247" rtl="0" eaLnBrk="1" latinLnBrk="0" hangingPunct="1">
              <a:lnSpc>
                <a:spcPct val="100000"/>
              </a:lnSpc>
              <a:spcBef>
                <a:spcPts val="496"/>
              </a:spcBef>
              <a:buSzPct val="100000"/>
              <a:buFontTx/>
              <a:buNone/>
              <a:defRPr sz="2800" b="1" kern="1200" baseline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0" indent="0" algn="ctr" defTabSz="447247" rtl="0" eaLnBrk="1" latinLnBrk="0" hangingPunct="1">
              <a:lnSpc>
                <a:spcPct val="150000"/>
              </a:lnSpc>
              <a:spcBef>
                <a:spcPts val="496"/>
              </a:spcBef>
              <a:buSzPct val="100000"/>
              <a:buFontTx/>
              <a:buNone/>
              <a:defRPr sz="1003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ctr" defTabSz="906876" rtl="0" eaLnBrk="1" latinLnBrk="0" hangingPunct="1">
              <a:lnSpc>
                <a:spcPct val="150000"/>
              </a:lnSpc>
              <a:spcBef>
                <a:spcPts val="496"/>
              </a:spcBef>
              <a:buSzPct val="100000"/>
              <a:buFontTx/>
              <a:buNone/>
              <a:defRPr sz="1800" b="1" kern="120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0" indent="0" algn="ctr" defTabSz="906876" rtl="0" eaLnBrk="1" latinLnBrk="0" hangingPunct="1">
              <a:lnSpc>
                <a:spcPct val="100000"/>
              </a:lnSpc>
              <a:spcBef>
                <a:spcPts val="496"/>
              </a:spcBef>
              <a:buSzPct val="100000"/>
              <a:buFontTx/>
              <a:buNone/>
              <a:defRPr sz="1200" b="1" kern="1200" baseline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0" indent="0" algn="l" defTabSz="906876" rtl="0" eaLnBrk="1" latinLnBrk="0" hangingPunct="1">
              <a:lnSpc>
                <a:spcPct val="100000"/>
              </a:lnSpc>
              <a:spcBef>
                <a:spcPts val="496"/>
              </a:spcBef>
              <a:buFontTx/>
              <a:buNone/>
              <a:defRPr sz="900" b="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906876" rtl="0" eaLnBrk="1" latinLnBrk="0" hangingPunct="1">
              <a:lnSpc>
                <a:spcPct val="100000"/>
              </a:lnSpc>
              <a:spcBef>
                <a:spcPts val="496"/>
              </a:spcBef>
              <a:buFontTx/>
              <a:buNone/>
              <a:defRPr sz="800" b="0" kern="1200" baseline="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marR="0" indent="0" algn="l" defTabSz="906876" rtl="0" eaLnBrk="1" fontAlgn="auto" latinLnBrk="0" hangingPunct="1">
              <a:lnSpc>
                <a:spcPct val="90000"/>
              </a:lnSpc>
              <a:spcBef>
                <a:spcPts val="496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2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9058" indent="0" algn="l" defTabSz="906876" rtl="0" eaLnBrk="1" latinLnBrk="0" hangingPunct="1">
              <a:lnSpc>
                <a:spcPct val="90000"/>
              </a:lnSpc>
              <a:spcBef>
                <a:spcPts val="496"/>
              </a:spcBef>
              <a:buFont typeface="Arial" panose="020B0604020202020204" pitchFamily="34" charset="0"/>
              <a:buNone/>
              <a:defRPr sz="17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ru-RU" sz="1800" dirty="0" smtClean="0">
                <a:solidFill>
                  <a:srgbClr val="DF622A"/>
                </a:solidFill>
                <a:latin typeface="Myriad Pro" panose="020B0503030403020204" pitchFamily="34" charset="0"/>
              </a:rPr>
              <a:t>СТРУКТУРА ПОРТФЕЛЯ</a:t>
            </a:r>
          </a:p>
          <a:p>
            <a:pPr algn="r">
              <a:lnSpc>
                <a:spcPct val="100000"/>
              </a:lnSpc>
            </a:pPr>
            <a:r>
              <a:rPr lang="en-US" sz="1800" dirty="0" smtClean="0">
                <a:solidFill>
                  <a:srgbClr val="DF622A"/>
                </a:solidFill>
                <a:latin typeface="Myriad Pro" panose="020B0503030403020204" pitchFamily="34" charset="0"/>
              </a:rPr>
              <a:t>LEKO</a:t>
            </a:r>
            <a:r>
              <a:rPr lang="en-US" sz="1800" baseline="0" dirty="0" smtClean="0">
                <a:solidFill>
                  <a:srgbClr val="DF622A"/>
                </a:solidFill>
                <a:latin typeface="Myriad Pro" panose="020B0503030403020204" pitchFamily="34" charset="0"/>
              </a:rPr>
              <a:t> STYLE</a:t>
            </a:r>
            <a:endParaRPr lang="en-US" sz="1800" dirty="0" smtClean="0">
              <a:solidFill>
                <a:srgbClr val="DF622A"/>
              </a:solidFill>
              <a:latin typeface="Myriad Pro" panose="020B0503030403020204" pitchFamily="34" charset="0"/>
            </a:endParaRPr>
          </a:p>
        </p:txBody>
      </p:sp>
      <p:sp>
        <p:nvSpPr>
          <p:cNvPr id="15" name="Текст 7"/>
          <p:cNvSpPr>
            <a:spLocks noGrp="1"/>
          </p:cNvSpPr>
          <p:nvPr>
            <p:ph type="body" sz="quarter" idx="58" hasCustomPrompt="1"/>
          </p:nvPr>
        </p:nvSpPr>
        <p:spPr>
          <a:xfrm>
            <a:off x="7069084" y="931154"/>
            <a:ext cx="991360" cy="829520"/>
          </a:xfrm>
        </p:spPr>
        <p:txBody>
          <a:bodyPr tIns="164592">
            <a:noAutofit/>
          </a:bodyPr>
          <a:lstStyle>
            <a:lvl1pPr algn="l">
              <a:lnSpc>
                <a:spcPct val="150000"/>
              </a:lnSpc>
              <a:defRPr sz="1600" b="1" spc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ru-RU" dirty="0" err="1" smtClean="0"/>
              <a:t>Фарма</a:t>
            </a:r>
            <a:endParaRPr lang="en-US" dirty="0" smtClean="0"/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5213365" y="1360466"/>
            <a:ext cx="6978635" cy="4801908"/>
            <a:chOff x="5213365" y="1346819"/>
            <a:chExt cx="6978635" cy="4801908"/>
          </a:xfrm>
        </p:grpSpPr>
        <p:graphicFrame>
          <p:nvGraphicFramePr>
            <p:cNvPr id="23" name="Диаграмма 22"/>
            <p:cNvGraphicFramePr/>
            <p:nvPr userDrawn="1">
              <p:extLst>
                <p:ext uri="{D42A27DB-BD31-4B8C-83A1-F6EECF244321}">
                  <p14:modId xmlns:p14="http://schemas.microsoft.com/office/powerpoint/2010/main" val="1211705171"/>
                </p:ext>
              </p:extLst>
            </p:nvPr>
          </p:nvGraphicFramePr>
          <p:xfrm>
            <a:off x="6419235" y="1346819"/>
            <a:ext cx="4733259" cy="48019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17" name="Прямая соединительная линия 16"/>
            <p:cNvCxnSpPr/>
            <p:nvPr userDrawn="1"/>
          </p:nvCxnSpPr>
          <p:spPr>
            <a:xfrm>
              <a:off x="6969642" y="1456917"/>
              <a:ext cx="761635" cy="0"/>
            </a:xfrm>
            <a:prstGeom prst="line">
              <a:avLst/>
            </a:prstGeom>
            <a:ln w="38100">
              <a:solidFill>
                <a:srgbClr val="EF94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 userDrawn="1"/>
          </p:nvCxnSpPr>
          <p:spPr>
            <a:xfrm>
              <a:off x="7718631" y="1458220"/>
              <a:ext cx="348489" cy="279364"/>
            </a:xfrm>
            <a:prstGeom prst="line">
              <a:avLst/>
            </a:prstGeom>
            <a:ln w="38100">
              <a:solidFill>
                <a:srgbClr val="EF94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 userDrawn="1"/>
          </p:nvCxnSpPr>
          <p:spPr>
            <a:xfrm>
              <a:off x="5544879" y="1849429"/>
              <a:ext cx="1471459" cy="0"/>
            </a:xfrm>
            <a:prstGeom prst="line">
              <a:avLst/>
            </a:prstGeom>
            <a:ln w="38100">
              <a:solidFill>
                <a:srgbClr val="E376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 userDrawn="1"/>
          </p:nvCxnSpPr>
          <p:spPr>
            <a:xfrm>
              <a:off x="7005515" y="1850065"/>
              <a:ext cx="645162" cy="337631"/>
            </a:xfrm>
            <a:prstGeom prst="line">
              <a:avLst/>
            </a:prstGeom>
            <a:ln w="38100">
              <a:solidFill>
                <a:srgbClr val="E3764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 userDrawn="1"/>
          </p:nvCxnSpPr>
          <p:spPr>
            <a:xfrm>
              <a:off x="5213365" y="4414090"/>
              <a:ext cx="1158615" cy="0"/>
            </a:xfrm>
            <a:prstGeom prst="line">
              <a:avLst/>
            </a:prstGeom>
            <a:ln w="38100">
              <a:solidFill>
                <a:srgbClr val="EB9C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 userDrawn="1"/>
          </p:nvCxnSpPr>
          <p:spPr>
            <a:xfrm flipV="1">
              <a:off x="6361159" y="3930555"/>
              <a:ext cx="640143" cy="484172"/>
            </a:xfrm>
            <a:prstGeom prst="line">
              <a:avLst/>
            </a:prstGeom>
            <a:ln w="38100">
              <a:solidFill>
                <a:srgbClr val="EB9C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 userDrawn="1"/>
          </p:nvCxnSpPr>
          <p:spPr>
            <a:xfrm>
              <a:off x="9464803" y="5773188"/>
              <a:ext cx="348489" cy="27936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 userDrawn="1"/>
          </p:nvCxnSpPr>
          <p:spPr>
            <a:xfrm>
              <a:off x="9808132" y="6044581"/>
              <a:ext cx="238386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Текст 7"/>
          <p:cNvSpPr>
            <a:spLocks noGrp="1"/>
          </p:cNvSpPr>
          <p:nvPr userDrawn="1">
            <p:ph type="body" sz="quarter" idx="59" hasCustomPrompt="1"/>
          </p:nvPr>
        </p:nvSpPr>
        <p:spPr>
          <a:xfrm>
            <a:off x="5620253" y="1420147"/>
            <a:ext cx="1685346" cy="829520"/>
          </a:xfrm>
        </p:spPr>
        <p:txBody>
          <a:bodyPr tIns="164592">
            <a:noAutofit/>
          </a:bodyPr>
          <a:lstStyle>
            <a:lvl1pPr algn="l">
              <a:lnSpc>
                <a:spcPct val="100000"/>
              </a:lnSpc>
              <a:defRPr sz="1600" b="1" spc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ru-RU" dirty="0" smtClean="0"/>
              <a:t>Бытовая химия</a:t>
            </a:r>
            <a:endParaRPr lang="en-US" dirty="0" smtClean="0"/>
          </a:p>
        </p:txBody>
      </p:sp>
      <p:sp>
        <p:nvSpPr>
          <p:cNvPr id="35" name="Текст 7"/>
          <p:cNvSpPr>
            <a:spLocks noGrp="1"/>
          </p:cNvSpPr>
          <p:nvPr userDrawn="1">
            <p:ph type="body" sz="quarter" idx="60" hasCustomPrompt="1"/>
          </p:nvPr>
        </p:nvSpPr>
        <p:spPr>
          <a:xfrm>
            <a:off x="5322832" y="3976139"/>
            <a:ext cx="1685346" cy="829520"/>
          </a:xfrm>
        </p:spPr>
        <p:txBody>
          <a:bodyPr tIns="164592">
            <a:noAutofit/>
          </a:bodyPr>
          <a:lstStyle>
            <a:lvl1pPr algn="l">
              <a:lnSpc>
                <a:spcPct val="100000"/>
              </a:lnSpc>
              <a:defRPr sz="1600" b="1" spc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ru-RU" dirty="0" err="1" smtClean="0"/>
              <a:t>Ароматика</a:t>
            </a:r>
            <a:endParaRPr lang="en-US" dirty="0" smtClean="0"/>
          </a:p>
        </p:txBody>
      </p:sp>
      <p:sp>
        <p:nvSpPr>
          <p:cNvPr id="36" name="Текст 7"/>
          <p:cNvSpPr>
            <a:spLocks noGrp="1"/>
          </p:cNvSpPr>
          <p:nvPr userDrawn="1">
            <p:ph type="body" sz="quarter" idx="61" hasCustomPrompt="1"/>
          </p:nvPr>
        </p:nvSpPr>
        <p:spPr>
          <a:xfrm>
            <a:off x="9892505" y="5568299"/>
            <a:ext cx="2299495" cy="829520"/>
          </a:xfrm>
        </p:spPr>
        <p:txBody>
          <a:bodyPr tIns="164592">
            <a:noAutofit/>
          </a:bodyPr>
          <a:lstStyle>
            <a:lvl1pPr algn="l">
              <a:lnSpc>
                <a:spcPct val="100000"/>
              </a:lnSpc>
              <a:defRPr sz="1600" b="1" spc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ru-RU" dirty="0" smtClean="0"/>
              <a:t>Косметическое сырье</a:t>
            </a:r>
            <a:endParaRPr lang="en-US" dirty="0" smtClean="0"/>
          </a:p>
        </p:txBody>
      </p:sp>
      <p:sp>
        <p:nvSpPr>
          <p:cNvPr id="38" name="Текст 7"/>
          <p:cNvSpPr txBox="1">
            <a:spLocks/>
          </p:cNvSpPr>
          <p:nvPr userDrawn="1"/>
        </p:nvSpPr>
        <p:spPr>
          <a:xfrm>
            <a:off x="6673756" y="3728308"/>
            <a:ext cx="1116244" cy="734510"/>
          </a:xfrm>
          <a:prstGeom prst="rect">
            <a:avLst/>
          </a:prstGeom>
        </p:spPr>
        <p:txBody>
          <a:bodyPr tIns="164592">
            <a:noAutofit/>
          </a:bodyPr>
          <a:lstStyle>
            <a:lvl1pPr marL="0" marR="0" indent="0" algn="l" defTabSz="906876" rtl="0" eaLnBrk="1" fontAlgn="auto" latinLnBrk="0" hangingPunct="1">
              <a:lnSpc>
                <a:spcPct val="150000"/>
              </a:lnSpc>
              <a:spcBef>
                <a:spcPts val="496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200" b="1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ctr" defTabSz="447247" rtl="0" eaLnBrk="1" latinLnBrk="0" hangingPunct="1">
              <a:lnSpc>
                <a:spcPct val="100000"/>
              </a:lnSpc>
              <a:spcBef>
                <a:spcPts val="496"/>
              </a:spcBef>
              <a:buSzPct val="100000"/>
              <a:buFontTx/>
              <a:buNone/>
              <a:defRPr sz="2800" b="1" kern="1200" baseline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0" indent="0" algn="ctr" defTabSz="447247" rtl="0" eaLnBrk="1" latinLnBrk="0" hangingPunct="1">
              <a:lnSpc>
                <a:spcPct val="150000"/>
              </a:lnSpc>
              <a:spcBef>
                <a:spcPts val="496"/>
              </a:spcBef>
              <a:buSzPct val="100000"/>
              <a:buFontTx/>
              <a:buNone/>
              <a:defRPr sz="1003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ctr" defTabSz="906876" rtl="0" eaLnBrk="1" latinLnBrk="0" hangingPunct="1">
              <a:lnSpc>
                <a:spcPct val="150000"/>
              </a:lnSpc>
              <a:spcBef>
                <a:spcPts val="496"/>
              </a:spcBef>
              <a:buSzPct val="100000"/>
              <a:buFontTx/>
              <a:buNone/>
              <a:defRPr sz="1800" b="1" kern="120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0" indent="0" algn="ctr" defTabSz="906876" rtl="0" eaLnBrk="1" latinLnBrk="0" hangingPunct="1">
              <a:lnSpc>
                <a:spcPct val="100000"/>
              </a:lnSpc>
              <a:spcBef>
                <a:spcPts val="496"/>
              </a:spcBef>
              <a:buSzPct val="100000"/>
              <a:buFontTx/>
              <a:buNone/>
              <a:defRPr sz="1200" b="1" kern="1200" baseline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0" indent="0" algn="l" defTabSz="906876" rtl="0" eaLnBrk="1" latinLnBrk="0" hangingPunct="1">
              <a:lnSpc>
                <a:spcPct val="100000"/>
              </a:lnSpc>
              <a:spcBef>
                <a:spcPts val="496"/>
              </a:spcBef>
              <a:buFontTx/>
              <a:buNone/>
              <a:defRPr sz="900" b="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906876" rtl="0" eaLnBrk="1" latinLnBrk="0" hangingPunct="1">
              <a:lnSpc>
                <a:spcPct val="100000"/>
              </a:lnSpc>
              <a:spcBef>
                <a:spcPts val="496"/>
              </a:spcBef>
              <a:buFontTx/>
              <a:buNone/>
              <a:defRPr sz="800" b="0" kern="1200" baseline="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marR="0" indent="0" algn="l" defTabSz="906876" rtl="0" eaLnBrk="1" fontAlgn="auto" latinLnBrk="0" hangingPunct="1">
              <a:lnSpc>
                <a:spcPct val="90000"/>
              </a:lnSpc>
              <a:spcBef>
                <a:spcPts val="496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2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9058" indent="0" algn="l" defTabSz="906876" rtl="0" eaLnBrk="1" latinLnBrk="0" hangingPunct="1">
              <a:lnSpc>
                <a:spcPct val="90000"/>
              </a:lnSpc>
              <a:spcBef>
                <a:spcPts val="496"/>
              </a:spcBef>
              <a:buFont typeface="Arial" panose="020B0604020202020204" pitchFamily="34" charset="0"/>
              <a:buNone/>
              <a:defRPr sz="17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ru-RU" sz="24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37%</a:t>
            </a:r>
            <a:endParaRPr lang="en-US" sz="2400" dirty="0" smtClean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39" name="Текст 7"/>
          <p:cNvSpPr txBox="1">
            <a:spLocks/>
          </p:cNvSpPr>
          <p:nvPr userDrawn="1"/>
        </p:nvSpPr>
        <p:spPr>
          <a:xfrm>
            <a:off x="9623946" y="3443979"/>
            <a:ext cx="1116244" cy="734510"/>
          </a:xfrm>
          <a:prstGeom prst="rect">
            <a:avLst/>
          </a:prstGeom>
        </p:spPr>
        <p:txBody>
          <a:bodyPr tIns="164592">
            <a:noAutofit/>
          </a:bodyPr>
          <a:lstStyle>
            <a:lvl1pPr marL="0" marR="0" indent="0" algn="l" defTabSz="906876" rtl="0" eaLnBrk="1" fontAlgn="auto" latinLnBrk="0" hangingPunct="1">
              <a:lnSpc>
                <a:spcPct val="150000"/>
              </a:lnSpc>
              <a:spcBef>
                <a:spcPts val="496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200" b="1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ctr" defTabSz="447247" rtl="0" eaLnBrk="1" latinLnBrk="0" hangingPunct="1">
              <a:lnSpc>
                <a:spcPct val="100000"/>
              </a:lnSpc>
              <a:spcBef>
                <a:spcPts val="496"/>
              </a:spcBef>
              <a:buSzPct val="100000"/>
              <a:buFontTx/>
              <a:buNone/>
              <a:defRPr sz="2800" b="1" kern="1200" baseline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0" indent="0" algn="ctr" defTabSz="447247" rtl="0" eaLnBrk="1" latinLnBrk="0" hangingPunct="1">
              <a:lnSpc>
                <a:spcPct val="150000"/>
              </a:lnSpc>
              <a:spcBef>
                <a:spcPts val="496"/>
              </a:spcBef>
              <a:buSzPct val="100000"/>
              <a:buFontTx/>
              <a:buNone/>
              <a:defRPr sz="1003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ctr" defTabSz="906876" rtl="0" eaLnBrk="1" latinLnBrk="0" hangingPunct="1">
              <a:lnSpc>
                <a:spcPct val="150000"/>
              </a:lnSpc>
              <a:spcBef>
                <a:spcPts val="496"/>
              </a:spcBef>
              <a:buSzPct val="100000"/>
              <a:buFontTx/>
              <a:buNone/>
              <a:defRPr sz="1800" b="1" kern="120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0" indent="0" algn="ctr" defTabSz="906876" rtl="0" eaLnBrk="1" latinLnBrk="0" hangingPunct="1">
              <a:lnSpc>
                <a:spcPct val="100000"/>
              </a:lnSpc>
              <a:spcBef>
                <a:spcPts val="496"/>
              </a:spcBef>
              <a:buSzPct val="100000"/>
              <a:buFontTx/>
              <a:buNone/>
              <a:defRPr sz="1200" b="1" kern="1200" baseline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0" indent="0" algn="l" defTabSz="906876" rtl="0" eaLnBrk="1" latinLnBrk="0" hangingPunct="1">
              <a:lnSpc>
                <a:spcPct val="100000"/>
              </a:lnSpc>
              <a:spcBef>
                <a:spcPts val="496"/>
              </a:spcBef>
              <a:buFontTx/>
              <a:buNone/>
              <a:defRPr sz="900" b="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906876" rtl="0" eaLnBrk="1" latinLnBrk="0" hangingPunct="1">
              <a:lnSpc>
                <a:spcPct val="100000"/>
              </a:lnSpc>
              <a:spcBef>
                <a:spcPts val="496"/>
              </a:spcBef>
              <a:buFontTx/>
              <a:buNone/>
              <a:defRPr sz="800" b="0" kern="1200" baseline="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marR="0" indent="0" algn="l" defTabSz="906876" rtl="0" eaLnBrk="1" fontAlgn="auto" latinLnBrk="0" hangingPunct="1">
              <a:lnSpc>
                <a:spcPct val="90000"/>
              </a:lnSpc>
              <a:spcBef>
                <a:spcPts val="496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2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9058" indent="0" algn="l" defTabSz="906876" rtl="0" eaLnBrk="1" latinLnBrk="0" hangingPunct="1">
              <a:lnSpc>
                <a:spcPct val="90000"/>
              </a:lnSpc>
              <a:spcBef>
                <a:spcPts val="496"/>
              </a:spcBef>
              <a:buFont typeface="Arial" panose="020B0604020202020204" pitchFamily="34" charset="0"/>
              <a:buNone/>
              <a:defRPr sz="17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ru-RU" sz="24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51%</a:t>
            </a:r>
            <a:endParaRPr lang="en-US" sz="2400" dirty="0" smtClean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40" name="Текст 7"/>
          <p:cNvSpPr txBox="1">
            <a:spLocks/>
          </p:cNvSpPr>
          <p:nvPr userDrawn="1"/>
        </p:nvSpPr>
        <p:spPr>
          <a:xfrm>
            <a:off x="7620000" y="1685691"/>
            <a:ext cx="1116244" cy="734510"/>
          </a:xfrm>
          <a:prstGeom prst="rect">
            <a:avLst/>
          </a:prstGeom>
        </p:spPr>
        <p:txBody>
          <a:bodyPr tIns="164592">
            <a:noAutofit/>
          </a:bodyPr>
          <a:lstStyle>
            <a:lvl1pPr marL="0" marR="0" indent="0" algn="l" defTabSz="906876" rtl="0" eaLnBrk="1" fontAlgn="auto" latinLnBrk="0" hangingPunct="1">
              <a:lnSpc>
                <a:spcPct val="150000"/>
              </a:lnSpc>
              <a:spcBef>
                <a:spcPts val="496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200" b="1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ctr" defTabSz="447247" rtl="0" eaLnBrk="1" latinLnBrk="0" hangingPunct="1">
              <a:lnSpc>
                <a:spcPct val="100000"/>
              </a:lnSpc>
              <a:spcBef>
                <a:spcPts val="496"/>
              </a:spcBef>
              <a:buSzPct val="100000"/>
              <a:buFontTx/>
              <a:buNone/>
              <a:defRPr sz="2800" b="1" kern="1200" baseline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0" indent="0" algn="ctr" defTabSz="447247" rtl="0" eaLnBrk="1" latinLnBrk="0" hangingPunct="1">
              <a:lnSpc>
                <a:spcPct val="150000"/>
              </a:lnSpc>
              <a:spcBef>
                <a:spcPts val="496"/>
              </a:spcBef>
              <a:buSzPct val="100000"/>
              <a:buFontTx/>
              <a:buNone/>
              <a:defRPr sz="1003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ctr" defTabSz="906876" rtl="0" eaLnBrk="1" latinLnBrk="0" hangingPunct="1">
              <a:lnSpc>
                <a:spcPct val="150000"/>
              </a:lnSpc>
              <a:spcBef>
                <a:spcPts val="496"/>
              </a:spcBef>
              <a:buSzPct val="100000"/>
              <a:buFontTx/>
              <a:buNone/>
              <a:defRPr sz="1800" b="1" kern="120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0" indent="0" algn="ctr" defTabSz="906876" rtl="0" eaLnBrk="1" latinLnBrk="0" hangingPunct="1">
              <a:lnSpc>
                <a:spcPct val="100000"/>
              </a:lnSpc>
              <a:spcBef>
                <a:spcPts val="496"/>
              </a:spcBef>
              <a:buSzPct val="100000"/>
              <a:buFontTx/>
              <a:buNone/>
              <a:defRPr sz="1200" b="1" kern="1200" baseline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0" indent="0" algn="l" defTabSz="906876" rtl="0" eaLnBrk="1" latinLnBrk="0" hangingPunct="1">
              <a:lnSpc>
                <a:spcPct val="100000"/>
              </a:lnSpc>
              <a:spcBef>
                <a:spcPts val="496"/>
              </a:spcBef>
              <a:buFontTx/>
              <a:buNone/>
              <a:defRPr sz="900" b="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906876" rtl="0" eaLnBrk="1" latinLnBrk="0" hangingPunct="1">
              <a:lnSpc>
                <a:spcPct val="100000"/>
              </a:lnSpc>
              <a:spcBef>
                <a:spcPts val="496"/>
              </a:spcBef>
              <a:buFontTx/>
              <a:buNone/>
              <a:defRPr sz="800" b="0" kern="1200" baseline="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marR="0" indent="0" algn="l" defTabSz="906876" rtl="0" eaLnBrk="1" fontAlgn="auto" latinLnBrk="0" hangingPunct="1">
              <a:lnSpc>
                <a:spcPct val="90000"/>
              </a:lnSpc>
              <a:spcBef>
                <a:spcPts val="496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2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9058" indent="0" algn="l" defTabSz="906876" rtl="0" eaLnBrk="1" latinLnBrk="0" hangingPunct="1">
              <a:lnSpc>
                <a:spcPct val="90000"/>
              </a:lnSpc>
              <a:spcBef>
                <a:spcPts val="496"/>
              </a:spcBef>
              <a:buFont typeface="Arial" panose="020B0604020202020204" pitchFamily="34" charset="0"/>
              <a:buNone/>
              <a:defRPr sz="17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ru-RU" sz="24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8%</a:t>
            </a:r>
            <a:endParaRPr lang="en-US" sz="2400" dirty="0" smtClean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41" name="Текст 7"/>
          <p:cNvSpPr txBox="1">
            <a:spLocks/>
          </p:cNvSpPr>
          <p:nvPr userDrawn="1"/>
        </p:nvSpPr>
        <p:spPr>
          <a:xfrm>
            <a:off x="7035422" y="2070104"/>
            <a:ext cx="1116244" cy="734510"/>
          </a:xfrm>
          <a:prstGeom prst="rect">
            <a:avLst/>
          </a:prstGeom>
        </p:spPr>
        <p:txBody>
          <a:bodyPr tIns="164592">
            <a:noAutofit/>
          </a:bodyPr>
          <a:lstStyle>
            <a:lvl1pPr marL="0" marR="0" indent="0" algn="l" defTabSz="906876" rtl="0" eaLnBrk="1" fontAlgn="auto" latinLnBrk="0" hangingPunct="1">
              <a:lnSpc>
                <a:spcPct val="150000"/>
              </a:lnSpc>
              <a:spcBef>
                <a:spcPts val="496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200" b="1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ctr" defTabSz="447247" rtl="0" eaLnBrk="1" latinLnBrk="0" hangingPunct="1">
              <a:lnSpc>
                <a:spcPct val="100000"/>
              </a:lnSpc>
              <a:spcBef>
                <a:spcPts val="496"/>
              </a:spcBef>
              <a:buSzPct val="100000"/>
              <a:buFontTx/>
              <a:buNone/>
              <a:defRPr sz="2800" b="1" kern="1200" baseline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0" indent="0" algn="ctr" defTabSz="447247" rtl="0" eaLnBrk="1" latinLnBrk="0" hangingPunct="1">
              <a:lnSpc>
                <a:spcPct val="150000"/>
              </a:lnSpc>
              <a:spcBef>
                <a:spcPts val="496"/>
              </a:spcBef>
              <a:buSzPct val="100000"/>
              <a:buFontTx/>
              <a:buNone/>
              <a:defRPr sz="1003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ctr" defTabSz="906876" rtl="0" eaLnBrk="1" latinLnBrk="0" hangingPunct="1">
              <a:lnSpc>
                <a:spcPct val="150000"/>
              </a:lnSpc>
              <a:spcBef>
                <a:spcPts val="496"/>
              </a:spcBef>
              <a:buSzPct val="100000"/>
              <a:buFontTx/>
              <a:buNone/>
              <a:defRPr sz="1800" b="1" kern="120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0" indent="0" algn="ctr" defTabSz="906876" rtl="0" eaLnBrk="1" latinLnBrk="0" hangingPunct="1">
              <a:lnSpc>
                <a:spcPct val="100000"/>
              </a:lnSpc>
              <a:spcBef>
                <a:spcPts val="496"/>
              </a:spcBef>
              <a:buSzPct val="100000"/>
              <a:buFontTx/>
              <a:buNone/>
              <a:defRPr sz="1200" b="1" kern="1200" baseline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0" indent="0" algn="l" defTabSz="906876" rtl="0" eaLnBrk="1" latinLnBrk="0" hangingPunct="1">
              <a:lnSpc>
                <a:spcPct val="100000"/>
              </a:lnSpc>
              <a:spcBef>
                <a:spcPts val="496"/>
              </a:spcBef>
              <a:buFontTx/>
              <a:buNone/>
              <a:defRPr sz="900" b="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906876" rtl="0" eaLnBrk="1" latinLnBrk="0" hangingPunct="1">
              <a:lnSpc>
                <a:spcPct val="100000"/>
              </a:lnSpc>
              <a:spcBef>
                <a:spcPts val="496"/>
              </a:spcBef>
              <a:buFontTx/>
              <a:buNone/>
              <a:defRPr sz="800" b="0" kern="1200" baseline="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marR="0" indent="0" algn="l" defTabSz="906876" rtl="0" eaLnBrk="1" fontAlgn="auto" latinLnBrk="0" hangingPunct="1">
              <a:lnSpc>
                <a:spcPct val="90000"/>
              </a:lnSpc>
              <a:spcBef>
                <a:spcPts val="496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2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9058" indent="0" algn="l" defTabSz="906876" rtl="0" eaLnBrk="1" latinLnBrk="0" hangingPunct="1">
              <a:lnSpc>
                <a:spcPct val="90000"/>
              </a:lnSpc>
              <a:spcBef>
                <a:spcPts val="496"/>
              </a:spcBef>
              <a:buFont typeface="Arial" panose="020B0604020202020204" pitchFamily="34" charset="0"/>
              <a:buNone/>
              <a:defRPr sz="17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ru-RU" sz="24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4%</a:t>
            </a:r>
            <a:endParaRPr lang="en-US" sz="2400" dirty="0" smtClean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40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conveyor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2_1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mountain"/>
          <p:cNvSpPr/>
          <p:nvPr/>
        </p:nvSpPr>
        <p:spPr>
          <a:xfrm>
            <a:off x="1187451" y="3886201"/>
            <a:ext cx="2768645" cy="1600200"/>
          </a:xfrm>
          <a:custGeom>
            <a:avLst/>
            <a:gdLst>
              <a:gd name="connsiteX0" fmla="*/ 0 w 1523036"/>
              <a:gd name="connsiteY0" fmla="*/ 1312962 h 1312962"/>
              <a:gd name="connsiteX1" fmla="*/ 761518 w 1523036"/>
              <a:gd name="connsiteY1" fmla="*/ 0 h 1312962"/>
              <a:gd name="connsiteX2" fmla="*/ 1523036 w 1523036"/>
              <a:gd name="connsiteY2" fmla="*/ 1312962 h 1312962"/>
              <a:gd name="connsiteX3" fmla="*/ 0 w 1523036"/>
              <a:gd name="connsiteY3" fmla="*/ 1312962 h 1312962"/>
              <a:gd name="connsiteX0" fmla="*/ 0 w 1523036"/>
              <a:gd name="connsiteY0" fmla="*/ 1122131 h 1122131"/>
              <a:gd name="connsiteX1" fmla="*/ 761518 w 1523036"/>
              <a:gd name="connsiteY1" fmla="*/ 0 h 1122131"/>
              <a:gd name="connsiteX2" fmla="*/ 1523036 w 1523036"/>
              <a:gd name="connsiteY2" fmla="*/ 1122131 h 1122131"/>
              <a:gd name="connsiteX3" fmla="*/ 0 w 1523036"/>
              <a:gd name="connsiteY3" fmla="*/ 1122131 h 1122131"/>
              <a:gd name="connsiteX0" fmla="*/ 0 w 1523036"/>
              <a:gd name="connsiteY0" fmla="*/ 1122198 h 1122198"/>
              <a:gd name="connsiteX1" fmla="*/ 761518 w 1523036"/>
              <a:gd name="connsiteY1" fmla="*/ 67 h 1122198"/>
              <a:gd name="connsiteX2" fmla="*/ 1523036 w 1523036"/>
              <a:gd name="connsiteY2" fmla="*/ 1122198 h 1122198"/>
              <a:gd name="connsiteX3" fmla="*/ 0 w 1523036"/>
              <a:gd name="connsiteY3" fmla="*/ 1122198 h 1122198"/>
              <a:gd name="connsiteX0" fmla="*/ 0 w 1523036"/>
              <a:gd name="connsiteY0" fmla="*/ 1678761 h 1678761"/>
              <a:gd name="connsiteX1" fmla="*/ 769469 w 1523036"/>
              <a:gd name="connsiteY1" fmla="*/ 39 h 1678761"/>
              <a:gd name="connsiteX2" fmla="*/ 1523036 w 1523036"/>
              <a:gd name="connsiteY2" fmla="*/ 1678761 h 1678761"/>
              <a:gd name="connsiteX3" fmla="*/ 0 w 1523036"/>
              <a:gd name="connsiteY3" fmla="*/ 1678761 h 1678761"/>
              <a:gd name="connsiteX0" fmla="*/ 0 w 1523036"/>
              <a:gd name="connsiteY0" fmla="*/ 1678756 h 1678756"/>
              <a:gd name="connsiteX1" fmla="*/ 769469 w 1523036"/>
              <a:gd name="connsiteY1" fmla="*/ 34 h 1678756"/>
              <a:gd name="connsiteX2" fmla="*/ 1523036 w 1523036"/>
              <a:gd name="connsiteY2" fmla="*/ 1678756 h 1678756"/>
              <a:gd name="connsiteX3" fmla="*/ 0 w 1523036"/>
              <a:gd name="connsiteY3" fmla="*/ 1678756 h 1678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3036" h="1678756">
                <a:moveTo>
                  <a:pt x="0" y="1678756"/>
                </a:moveTo>
                <a:cubicBezTo>
                  <a:pt x="253839" y="1304712"/>
                  <a:pt x="634900" y="7652"/>
                  <a:pt x="769469" y="34"/>
                </a:cubicBezTo>
                <a:cubicBezTo>
                  <a:pt x="904038" y="-7584"/>
                  <a:pt x="1269197" y="1304712"/>
                  <a:pt x="1523036" y="1678756"/>
                </a:cubicBezTo>
                <a:lnTo>
                  <a:pt x="0" y="1678756"/>
                </a:lnTo>
                <a:close/>
              </a:path>
            </a:pathLst>
          </a:cu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7" name="Текст 7"/>
          <p:cNvSpPr>
            <a:spLocks noGrp="1"/>
          </p:cNvSpPr>
          <p:nvPr>
            <p:ph type="body" sz="quarter" idx="52" hasCustomPrompt="1"/>
          </p:nvPr>
        </p:nvSpPr>
        <p:spPr>
          <a:xfrm>
            <a:off x="1866901" y="5719919"/>
            <a:ext cx="1409701" cy="459052"/>
          </a:xfrm>
        </p:spPr>
        <p:txBody>
          <a:bodyPr tIns="0" bIns="0" anchor="b" anchorCtr="0">
            <a:noAutofit/>
          </a:bodyPr>
          <a:lstStyle>
            <a:lvl1pPr algn="ctr">
              <a:lnSpc>
                <a:spcPct val="145000"/>
              </a:lnSpc>
              <a:spcBef>
                <a:spcPts val="0"/>
              </a:spcBef>
              <a:defRPr sz="1000" b="1" spc="299" baseline="0">
                <a:solidFill>
                  <a:schemeClr val="tx1">
                    <a:alpha val="70000"/>
                  </a:schemeClr>
                </a:solidFill>
                <a:latin typeface="+mj-lt"/>
              </a:defRPr>
            </a:lvl1pPr>
            <a:lvl2pPr algn="l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Subtitle here</a:t>
            </a:r>
          </a:p>
        </p:txBody>
      </p:sp>
      <p:sp>
        <p:nvSpPr>
          <p:cNvPr id="54" name="Заголовок 1"/>
          <p:cNvSpPr>
            <a:spLocks noGrp="1"/>
          </p:cNvSpPr>
          <p:nvPr>
            <p:ph type="title"/>
          </p:nvPr>
        </p:nvSpPr>
        <p:spPr>
          <a:xfrm>
            <a:off x="1055688" y="914400"/>
            <a:ext cx="5040318" cy="890588"/>
          </a:xfrm>
        </p:spPr>
        <p:txBody>
          <a:bodyPr tIns="128016"/>
          <a:lstStyle>
            <a:lvl1pPr algn="l">
              <a:defRPr sz="28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graphicFrame>
        <p:nvGraphicFramePr>
          <p:cNvPr id="121" name="Chart 4"/>
          <p:cNvGraphicFramePr/>
          <p:nvPr userDrawn="1">
            <p:extLst/>
          </p:nvPr>
        </p:nvGraphicFramePr>
        <p:xfrm>
          <a:off x="1952706" y="2831243"/>
          <a:ext cx="1220768" cy="96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2" name="Текст 7"/>
          <p:cNvSpPr>
            <a:spLocks noGrp="1"/>
          </p:cNvSpPr>
          <p:nvPr>
            <p:ph type="body" sz="quarter" idx="72" hasCustomPrompt="1"/>
          </p:nvPr>
        </p:nvSpPr>
        <p:spPr>
          <a:xfrm>
            <a:off x="2305924" y="3169379"/>
            <a:ext cx="514351" cy="288928"/>
          </a:xfrm>
        </p:spPr>
        <p:txBody>
          <a:bodyPr tIns="0" anchor="ctr" anchorCtr="0">
            <a:noAutofit/>
          </a:bodyPr>
          <a:lstStyle>
            <a:lvl1pPr marL="0" marR="0" indent="0" algn="ctr" defTabSz="914318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1" b="0" baseline="0">
                <a:solidFill>
                  <a:schemeClr val="tx1"/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marL="0" marR="0" lvl="0" indent="0" algn="ctr" defTabSz="914318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30%</a:t>
            </a:r>
          </a:p>
        </p:txBody>
      </p:sp>
      <p:sp>
        <p:nvSpPr>
          <p:cNvPr id="123" name="mountain"/>
          <p:cNvSpPr/>
          <p:nvPr userDrawn="1"/>
        </p:nvSpPr>
        <p:spPr>
          <a:xfrm>
            <a:off x="2553610" y="4343411"/>
            <a:ext cx="2817538" cy="1143001"/>
          </a:xfrm>
          <a:custGeom>
            <a:avLst/>
            <a:gdLst>
              <a:gd name="connsiteX0" fmla="*/ 0 w 1523036"/>
              <a:gd name="connsiteY0" fmla="*/ 1312962 h 1312962"/>
              <a:gd name="connsiteX1" fmla="*/ 761518 w 1523036"/>
              <a:gd name="connsiteY1" fmla="*/ 0 h 1312962"/>
              <a:gd name="connsiteX2" fmla="*/ 1523036 w 1523036"/>
              <a:gd name="connsiteY2" fmla="*/ 1312962 h 1312962"/>
              <a:gd name="connsiteX3" fmla="*/ 0 w 1523036"/>
              <a:gd name="connsiteY3" fmla="*/ 1312962 h 1312962"/>
              <a:gd name="connsiteX0" fmla="*/ 0 w 1523036"/>
              <a:gd name="connsiteY0" fmla="*/ 1122131 h 1122131"/>
              <a:gd name="connsiteX1" fmla="*/ 761518 w 1523036"/>
              <a:gd name="connsiteY1" fmla="*/ 0 h 1122131"/>
              <a:gd name="connsiteX2" fmla="*/ 1523036 w 1523036"/>
              <a:gd name="connsiteY2" fmla="*/ 1122131 h 1122131"/>
              <a:gd name="connsiteX3" fmla="*/ 0 w 1523036"/>
              <a:gd name="connsiteY3" fmla="*/ 1122131 h 1122131"/>
              <a:gd name="connsiteX0" fmla="*/ 0 w 1523036"/>
              <a:gd name="connsiteY0" fmla="*/ 1122198 h 1122198"/>
              <a:gd name="connsiteX1" fmla="*/ 761518 w 1523036"/>
              <a:gd name="connsiteY1" fmla="*/ 67 h 1122198"/>
              <a:gd name="connsiteX2" fmla="*/ 1523036 w 1523036"/>
              <a:gd name="connsiteY2" fmla="*/ 1122198 h 1122198"/>
              <a:gd name="connsiteX3" fmla="*/ 0 w 1523036"/>
              <a:gd name="connsiteY3" fmla="*/ 1122198 h 1122198"/>
              <a:gd name="connsiteX0" fmla="*/ 0 w 1523036"/>
              <a:gd name="connsiteY0" fmla="*/ 1678761 h 1678761"/>
              <a:gd name="connsiteX1" fmla="*/ 769469 w 1523036"/>
              <a:gd name="connsiteY1" fmla="*/ 39 h 1678761"/>
              <a:gd name="connsiteX2" fmla="*/ 1523036 w 1523036"/>
              <a:gd name="connsiteY2" fmla="*/ 1678761 h 1678761"/>
              <a:gd name="connsiteX3" fmla="*/ 0 w 1523036"/>
              <a:gd name="connsiteY3" fmla="*/ 1678761 h 1678761"/>
              <a:gd name="connsiteX0" fmla="*/ 0 w 1523036"/>
              <a:gd name="connsiteY0" fmla="*/ 1678756 h 1678756"/>
              <a:gd name="connsiteX1" fmla="*/ 769469 w 1523036"/>
              <a:gd name="connsiteY1" fmla="*/ 34 h 1678756"/>
              <a:gd name="connsiteX2" fmla="*/ 1523036 w 1523036"/>
              <a:gd name="connsiteY2" fmla="*/ 1678756 h 1678756"/>
              <a:gd name="connsiteX3" fmla="*/ 0 w 1523036"/>
              <a:gd name="connsiteY3" fmla="*/ 1678756 h 1678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3036" h="1678756">
                <a:moveTo>
                  <a:pt x="0" y="1678756"/>
                </a:moveTo>
                <a:cubicBezTo>
                  <a:pt x="253839" y="1304712"/>
                  <a:pt x="634900" y="7652"/>
                  <a:pt x="769469" y="34"/>
                </a:cubicBezTo>
                <a:cubicBezTo>
                  <a:pt x="904038" y="-7584"/>
                  <a:pt x="1269197" y="1304712"/>
                  <a:pt x="1523036" y="1678756"/>
                </a:cubicBezTo>
                <a:lnTo>
                  <a:pt x="0" y="1678756"/>
                </a:lnTo>
                <a:close/>
              </a:path>
            </a:pathLst>
          </a:cu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4" name="Текст 7"/>
          <p:cNvSpPr>
            <a:spLocks noGrp="1"/>
          </p:cNvSpPr>
          <p:nvPr>
            <p:ph type="body" sz="quarter" idx="73" hasCustomPrompt="1"/>
          </p:nvPr>
        </p:nvSpPr>
        <p:spPr>
          <a:xfrm>
            <a:off x="3276607" y="5719919"/>
            <a:ext cx="1409700" cy="459052"/>
          </a:xfrm>
        </p:spPr>
        <p:txBody>
          <a:bodyPr tIns="0" bIns="0" anchor="b" anchorCtr="0">
            <a:noAutofit/>
          </a:bodyPr>
          <a:lstStyle>
            <a:lvl1pPr algn="ctr">
              <a:lnSpc>
                <a:spcPct val="145000"/>
              </a:lnSpc>
              <a:spcBef>
                <a:spcPts val="0"/>
              </a:spcBef>
              <a:defRPr sz="1000" b="1" spc="299" baseline="0">
                <a:solidFill>
                  <a:schemeClr val="tx1">
                    <a:alpha val="70000"/>
                  </a:schemeClr>
                </a:solidFill>
                <a:latin typeface="+mj-lt"/>
              </a:defRPr>
            </a:lvl1pPr>
            <a:lvl2pPr algn="l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Subtitle here</a:t>
            </a:r>
          </a:p>
        </p:txBody>
      </p:sp>
      <p:graphicFrame>
        <p:nvGraphicFramePr>
          <p:cNvPr id="126" name="Chart 4"/>
          <p:cNvGraphicFramePr/>
          <p:nvPr userDrawn="1">
            <p:extLst/>
          </p:nvPr>
        </p:nvGraphicFramePr>
        <p:xfrm>
          <a:off x="3362359" y="3295583"/>
          <a:ext cx="1220768" cy="96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7" name="Текст 7"/>
          <p:cNvSpPr>
            <a:spLocks noGrp="1"/>
          </p:cNvSpPr>
          <p:nvPr>
            <p:ph type="body" sz="quarter" idx="74" hasCustomPrompt="1"/>
          </p:nvPr>
        </p:nvSpPr>
        <p:spPr>
          <a:xfrm>
            <a:off x="3715568" y="3633719"/>
            <a:ext cx="514351" cy="288928"/>
          </a:xfrm>
        </p:spPr>
        <p:txBody>
          <a:bodyPr tIns="0" anchor="ctr" anchorCtr="0">
            <a:noAutofit/>
          </a:bodyPr>
          <a:lstStyle>
            <a:lvl1pPr marL="0" marR="0" indent="0" algn="ctr" defTabSz="914318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1" b="0" baseline="0">
                <a:solidFill>
                  <a:schemeClr val="tx1"/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marL="0" marR="0" lvl="0" indent="0" algn="ctr" defTabSz="914318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30%</a:t>
            </a:r>
          </a:p>
        </p:txBody>
      </p:sp>
      <p:sp>
        <p:nvSpPr>
          <p:cNvPr id="128" name="mountain"/>
          <p:cNvSpPr/>
          <p:nvPr userDrawn="1"/>
        </p:nvSpPr>
        <p:spPr>
          <a:xfrm>
            <a:off x="3956098" y="4572001"/>
            <a:ext cx="2826324" cy="914400"/>
          </a:xfrm>
          <a:custGeom>
            <a:avLst/>
            <a:gdLst>
              <a:gd name="connsiteX0" fmla="*/ 0 w 1523036"/>
              <a:gd name="connsiteY0" fmla="*/ 1312962 h 1312962"/>
              <a:gd name="connsiteX1" fmla="*/ 761518 w 1523036"/>
              <a:gd name="connsiteY1" fmla="*/ 0 h 1312962"/>
              <a:gd name="connsiteX2" fmla="*/ 1523036 w 1523036"/>
              <a:gd name="connsiteY2" fmla="*/ 1312962 h 1312962"/>
              <a:gd name="connsiteX3" fmla="*/ 0 w 1523036"/>
              <a:gd name="connsiteY3" fmla="*/ 1312962 h 1312962"/>
              <a:gd name="connsiteX0" fmla="*/ 0 w 1523036"/>
              <a:gd name="connsiteY0" fmla="*/ 1122131 h 1122131"/>
              <a:gd name="connsiteX1" fmla="*/ 761518 w 1523036"/>
              <a:gd name="connsiteY1" fmla="*/ 0 h 1122131"/>
              <a:gd name="connsiteX2" fmla="*/ 1523036 w 1523036"/>
              <a:gd name="connsiteY2" fmla="*/ 1122131 h 1122131"/>
              <a:gd name="connsiteX3" fmla="*/ 0 w 1523036"/>
              <a:gd name="connsiteY3" fmla="*/ 1122131 h 1122131"/>
              <a:gd name="connsiteX0" fmla="*/ 0 w 1523036"/>
              <a:gd name="connsiteY0" fmla="*/ 1122198 h 1122198"/>
              <a:gd name="connsiteX1" fmla="*/ 761518 w 1523036"/>
              <a:gd name="connsiteY1" fmla="*/ 67 h 1122198"/>
              <a:gd name="connsiteX2" fmla="*/ 1523036 w 1523036"/>
              <a:gd name="connsiteY2" fmla="*/ 1122198 h 1122198"/>
              <a:gd name="connsiteX3" fmla="*/ 0 w 1523036"/>
              <a:gd name="connsiteY3" fmla="*/ 1122198 h 1122198"/>
              <a:gd name="connsiteX0" fmla="*/ 0 w 1523036"/>
              <a:gd name="connsiteY0" fmla="*/ 1678761 h 1678761"/>
              <a:gd name="connsiteX1" fmla="*/ 769469 w 1523036"/>
              <a:gd name="connsiteY1" fmla="*/ 39 h 1678761"/>
              <a:gd name="connsiteX2" fmla="*/ 1523036 w 1523036"/>
              <a:gd name="connsiteY2" fmla="*/ 1678761 h 1678761"/>
              <a:gd name="connsiteX3" fmla="*/ 0 w 1523036"/>
              <a:gd name="connsiteY3" fmla="*/ 1678761 h 1678761"/>
              <a:gd name="connsiteX0" fmla="*/ 0 w 1523036"/>
              <a:gd name="connsiteY0" fmla="*/ 1678756 h 1678756"/>
              <a:gd name="connsiteX1" fmla="*/ 769469 w 1523036"/>
              <a:gd name="connsiteY1" fmla="*/ 34 h 1678756"/>
              <a:gd name="connsiteX2" fmla="*/ 1523036 w 1523036"/>
              <a:gd name="connsiteY2" fmla="*/ 1678756 h 1678756"/>
              <a:gd name="connsiteX3" fmla="*/ 0 w 1523036"/>
              <a:gd name="connsiteY3" fmla="*/ 1678756 h 1678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3036" h="1678756">
                <a:moveTo>
                  <a:pt x="0" y="1678756"/>
                </a:moveTo>
                <a:cubicBezTo>
                  <a:pt x="253839" y="1304712"/>
                  <a:pt x="634900" y="7652"/>
                  <a:pt x="769469" y="34"/>
                </a:cubicBezTo>
                <a:cubicBezTo>
                  <a:pt x="904038" y="-7584"/>
                  <a:pt x="1269197" y="1304712"/>
                  <a:pt x="1523036" y="1678756"/>
                </a:cubicBezTo>
                <a:lnTo>
                  <a:pt x="0" y="1678756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9" name="Текст 7"/>
          <p:cNvSpPr>
            <a:spLocks noGrp="1"/>
          </p:cNvSpPr>
          <p:nvPr>
            <p:ph type="body" sz="quarter" idx="75" hasCustomPrompt="1"/>
          </p:nvPr>
        </p:nvSpPr>
        <p:spPr>
          <a:xfrm>
            <a:off x="4686311" y="5719919"/>
            <a:ext cx="1418431" cy="459052"/>
          </a:xfrm>
        </p:spPr>
        <p:txBody>
          <a:bodyPr tIns="0" bIns="0" anchor="b" anchorCtr="0">
            <a:noAutofit/>
          </a:bodyPr>
          <a:lstStyle>
            <a:lvl1pPr algn="ctr">
              <a:lnSpc>
                <a:spcPct val="145000"/>
              </a:lnSpc>
              <a:spcBef>
                <a:spcPts val="0"/>
              </a:spcBef>
              <a:defRPr sz="1000" b="1" spc="299" baseline="0">
                <a:solidFill>
                  <a:schemeClr val="tx1">
                    <a:alpha val="70000"/>
                  </a:schemeClr>
                </a:solidFill>
                <a:latin typeface="+mj-lt"/>
              </a:defRPr>
            </a:lvl1pPr>
            <a:lvl2pPr algn="l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Subtitle here</a:t>
            </a:r>
          </a:p>
        </p:txBody>
      </p:sp>
      <p:graphicFrame>
        <p:nvGraphicFramePr>
          <p:cNvPr id="131" name="Chart 4"/>
          <p:cNvGraphicFramePr/>
          <p:nvPr userDrawn="1">
            <p:extLst/>
          </p:nvPr>
        </p:nvGraphicFramePr>
        <p:xfrm>
          <a:off x="4773632" y="3516041"/>
          <a:ext cx="1220768" cy="96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2" name="Текст 7"/>
          <p:cNvSpPr>
            <a:spLocks noGrp="1"/>
          </p:cNvSpPr>
          <p:nvPr>
            <p:ph type="body" sz="quarter" idx="76" hasCustomPrompt="1"/>
          </p:nvPr>
        </p:nvSpPr>
        <p:spPr>
          <a:xfrm>
            <a:off x="5126848" y="3854177"/>
            <a:ext cx="514351" cy="288928"/>
          </a:xfrm>
        </p:spPr>
        <p:txBody>
          <a:bodyPr tIns="0" anchor="ctr" anchorCtr="0">
            <a:noAutofit/>
          </a:bodyPr>
          <a:lstStyle>
            <a:lvl1pPr marL="0" marR="0" indent="0" algn="ctr" defTabSz="914318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1" b="0" baseline="0">
                <a:solidFill>
                  <a:schemeClr val="tx1"/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marL="0" marR="0" lvl="0" indent="0" algn="ctr" defTabSz="914318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30%</a:t>
            </a:r>
          </a:p>
        </p:txBody>
      </p:sp>
      <p:sp>
        <p:nvSpPr>
          <p:cNvPr id="133" name="mountain"/>
          <p:cNvSpPr/>
          <p:nvPr userDrawn="1"/>
        </p:nvSpPr>
        <p:spPr>
          <a:xfrm>
            <a:off x="5372101" y="3200401"/>
            <a:ext cx="2825371" cy="2286000"/>
          </a:xfrm>
          <a:custGeom>
            <a:avLst/>
            <a:gdLst>
              <a:gd name="connsiteX0" fmla="*/ 0 w 1523036"/>
              <a:gd name="connsiteY0" fmla="*/ 1312962 h 1312962"/>
              <a:gd name="connsiteX1" fmla="*/ 761518 w 1523036"/>
              <a:gd name="connsiteY1" fmla="*/ 0 h 1312962"/>
              <a:gd name="connsiteX2" fmla="*/ 1523036 w 1523036"/>
              <a:gd name="connsiteY2" fmla="*/ 1312962 h 1312962"/>
              <a:gd name="connsiteX3" fmla="*/ 0 w 1523036"/>
              <a:gd name="connsiteY3" fmla="*/ 1312962 h 1312962"/>
              <a:gd name="connsiteX0" fmla="*/ 0 w 1523036"/>
              <a:gd name="connsiteY0" fmla="*/ 1122131 h 1122131"/>
              <a:gd name="connsiteX1" fmla="*/ 761518 w 1523036"/>
              <a:gd name="connsiteY1" fmla="*/ 0 h 1122131"/>
              <a:gd name="connsiteX2" fmla="*/ 1523036 w 1523036"/>
              <a:gd name="connsiteY2" fmla="*/ 1122131 h 1122131"/>
              <a:gd name="connsiteX3" fmla="*/ 0 w 1523036"/>
              <a:gd name="connsiteY3" fmla="*/ 1122131 h 1122131"/>
              <a:gd name="connsiteX0" fmla="*/ 0 w 1523036"/>
              <a:gd name="connsiteY0" fmla="*/ 1122198 h 1122198"/>
              <a:gd name="connsiteX1" fmla="*/ 761518 w 1523036"/>
              <a:gd name="connsiteY1" fmla="*/ 67 h 1122198"/>
              <a:gd name="connsiteX2" fmla="*/ 1523036 w 1523036"/>
              <a:gd name="connsiteY2" fmla="*/ 1122198 h 1122198"/>
              <a:gd name="connsiteX3" fmla="*/ 0 w 1523036"/>
              <a:gd name="connsiteY3" fmla="*/ 1122198 h 1122198"/>
              <a:gd name="connsiteX0" fmla="*/ 0 w 1523036"/>
              <a:gd name="connsiteY0" fmla="*/ 1678761 h 1678761"/>
              <a:gd name="connsiteX1" fmla="*/ 769469 w 1523036"/>
              <a:gd name="connsiteY1" fmla="*/ 39 h 1678761"/>
              <a:gd name="connsiteX2" fmla="*/ 1523036 w 1523036"/>
              <a:gd name="connsiteY2" fmla="*/ 1678761 h 1678761"/>
              <a:gd name="connsiteX3" fmla="*/ 0 w 1523036"/>
              <a:gd name="connsiteY3" fmla="*/ 1678761 h 1678761"/>
              <a:gd name="connsiteX0" fmla="*/ 0 w 1523036"/>
              <a:gd name="connsiteY0" fmla="*/ 1678756 h 1678756"/>
              <a:gd name="connsiteX1" fmla="*/ 769469 w 1523036"/>
              <a:gd name="connsiteY1" fmla="*/ 34 h 1678756"/>
              <a:gd name="connsiteX2" fmla="*/ 1523036 w 1523036"/>
              <a:gd name="connsiteY2" fmla="*/ 1678756 h 1678756"/>
              <a:gd name="connsiteX3" fmla="*/ 0 w 1523036"/>
              <a:gd name="connsiteY3" fmla="*/ 1678756 h 1678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3036" h="1678756">
                <a:moveTo>
                  <a:pt x="0" y="1678756"/>
                </a:moveTo>
                <a:cubicBezTo>
                  <a:pt x="253839" y="1304712"/>
                  <a:pt x="634900" y="7652"/>
                  <a:pt x="769469" y="34"/>
                </a:cubicBezTo>
                <a:cubicBezTo>
                  <a:pt x="904038" y="-7584"/>
                  <a:pt x="1269197" y="1304712"/>
                  <a:pt x="1523036" y="1678756"/>
                </a:cubicBezTo>
                <a:lnTo>
                  <a:pt x="0" y="1678756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4" name="Текст 7"/>
          <p:cNvSpPr>
            <a:spLocks noGrp="1"/>
          </p:cNvSpPr>
          <p:nvPr>
            <p:ph type="body" sz="quarter" idx="77" hasCustomPrompt="1"/>
          </p:nvPr>
        </p:nvSpPr>
        <p:spPr>
          <a:xfrm>
            <a:off x="6104739" y="5719919"/>
            <a:ext cx="1400969" cy="459052"/>
          </a:xfrm>
        </p:spPr>
        <p:txBody>
          <a:bodyPr tIns="0" bIns="0" anchor="b" anchorCtr="0">
            <a:noAutofit/>
          </a:bodyPr>
          <a:lstStyle>
            <a:lvl1pPr algn="ctr">
              <a:lnSpc>
                <a:spcPct val="145000"/>
              </a:lnSpc>
              <a:spcBef>
                <a:spcPts val="0"/>
              </a:spcBef>
              <a:defRPr sz="1000" b="1" spc="299" baseline="0">
                <a:solidFill>
                  <a:schemeClr val="tx1">
                    <a:alpha val="70000"/>
                  </a:schemeClr>
                </a:solidFill>
                <a:latin typeface="+mj-lt"/>
              </a:defRPr>
            </a:lvl1pPr>
            <a:lvl2pPr algn="l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Subtitle here</a:t>
            </a:r>
          </a:p>
        </p:txBody>
      </p:sp>
      <p:graphicFrame>
        <p:nvGraphicFramePr>
          <p:cNvPr id="136" name="Chart 4"/>
          <p:cNvGraphicFramePr/>
          <p:nvPr userDrawn="1">
            <p:extLst/>
          </p:nvPr>
        </p:nvGraphicFramePr>
        <p:xfrm>
          <a:off x="6178292" y="2157185"/>
          <a:ext cx="1220768" cy="96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7" name="Текст 7"/>
          <p:cNvSpPr>
            <a:spLocks noGrp="1"/>
          </p:cNvSpPr>
          <p:nvPr>
            <p:ph type="body" sz="quarter" idx="78" hasCustomPrompt="1"/>
          </p:nvPr>
        </p:nvSpPr>
        <p:spPr>
          <a:xfrm>
            <a:off x="6531510" y="2495321"/>
            <a:ext cx="514351" cy="288928"/>
          </a:xfrm>
        </p:spPr>
        <p:txBody>
          <a:bodyPr tIns="0" anchor="ctr" anchorCtr="0">
            <a:noAutofit/>
          </a:bodyPr>
          <a:lstStyle>
            <a:lvl1pPr marL="0" marR="0" indent="0" algn="ctr" defTabSz="914318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1" b="0" baseline="0">
                <a:solidFill>
                  <a:schemeClr val="tx1"/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marL="0" marR="0" lvl="0" indent="0" algn="ctr" defTabSz="914318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30%</a:t>
            </a:r>
          </a:p>
        </p:txBody>
      </p:sp>
      <p:sp>
        <p:nvSpPr>
          <p:cNvPr id="138" name="mountain"/>
          <p:cNvSpPr/>
          <p:nvPr userDrawn="1"/>
        </p:nvSpPr>
        <p:spPr>
          <a:xfrm>
            <a:off x="6781800" y="2514601"/>
            <a:ext cx="2819401" cy="2971800"/>
          </a:xfrm>
          <a:custGeom>
            <a:avLst/>
            <a:gdLst>
              <a:gd name="connsiteX0" fmla="*/ 0 w 1523036"/>
              <a:gd name="connsiteY0" fmla="*/ 1312962 h 1312962"/>
              <a:gd name="connsiteX1" fmla="*/ 761518 w 1523036"/>
              <a:gd name="connsiteY1" fmla="*/ 0 h 1312962"/>
              <a:gd name="connsiteX2" fmla="*/ 1523036 w 1523036"/>
              <a:gd name="connsiteY2" fmla="*/ 1312962 h 1312962"/>
              <a:gd name="connsiteX3" fmla="*/ 0 w 1523036"/>
              <a:gd name="connsiteY3" fmla="*/ 1312962 h 1312962"/>
              <a:gd name="connsiteX0" fmla="*/ 0 w 1523036"/>
              <a:gd name="connsiteY0" fmla="*/ 1122131 h 1122131"/>
              <a:gd name="connsiteX1" fmla="*/ 761518 w 1523036"/>
              <a:gd name="connsiteY1" fmla="*/ 0 h 1122131"/>
              <a:gd name="connsiteX2" fmla="*/ 1523036 w 1523036"/>
              <a:gd name="connsiteY2" fmla="*/ 1122131 h 1122131"/>
              <a:gd name="connsiteX3" fmla="*/ 0 w 1523036"/>
              <a:gd name="connsiteY3" fmla="*/ 1122131 h 1122131"/>
              <a:gd name="connsiteX0" fmla="*/ 0 w 1523036"/>
              <a:gd name="connsiteY0" fmla="*/ 1122198 h 1122198"/>
              <a:gd name="connsiteX1" fmla="*/ 761518 w 1523036"/>
              <a:gd name="connsiteY1" fmla="*/ 67 h 1122198"/>
              <a:gd name="connsiteX2" fmla="*/ 1523036 w 1523036"/>
              <a:gd name="connsiteY2" fmla="*/ 1122198 h 1122198"/>
              <a:gd name="connsiteX3" fmla="*/ 0 w 1523036"/>
              <a:gd name="connsiteY3" fmla="*/ 1122198 h 1122198"/>
              <a:gd name="connsiteX0" fmla="*/ 0 w 1523036"/>
              <a:gd name="connsiteY0" fmla="*/ 1678761 h 1678761"/>
              <a:gd name="connsiteX1" fmla="*/ 769469 w 1523036"/>
              <a:gd name="connsiteY1" fmla="*/ 39 h 1678761"/>
              <a:gd name="connsiteX2" fmla="*/ 1523036 w 1523036"/>
              <a:gd name="connsiteY2" fmla="*/ 1678761 h 1678761"/>
              <a:gd name="connsiteX3" fmla="*/ 0 w 1523036"/>
              <a:gd name="connsiteY3" fmla="*/ 1678761 h 1678761"/>
              <a:gd name="connsiteX0" fmla="*/ 0 w 1523036"/>
              <a:gd name="connsiteY0" fmla="*/ 1678756 h 1678756"/>
              <a:gd name="connsiteX1" fmla="*/ 769469 w 1523036"/>
              <a:gd name="connsiteY1" fmla="*/ 34 h 1678756"/>
              <a:gd name="connsiteX2" fmla="*/ 1523036 w 1523036"/>
              <a:gd name="connsiteY2" fmla="*/ 1678756 h 1678756"/>
              <a:gd name="connsiteX3" fmla="*/ 0 w 1523036"/>
              <a:gd name="connsiteY3" fmla="*/ 1678756 h 1678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3036" h="1678756">
                <a:moveTo>
                  <a:pt x="0" y="1678756"/>
                </a:moveTo>
                <a:cubicBezTo>
                  <a:pt x="253839" y="1304712"/>
                  <a:pt x="634900" y="7652"/>
                  <a:pt x="769469" y="34"/>
                </a:cubicBezTo>
                <a:cubicBezTo>
                  <a:pt x="904038" y="-7584"/>
                  <a:pt x="1269197" y="1304712"/>
                  <a:pt x="1523036" y="1678756"/>
                </a:cubicBezTo>
                <a:lnTo>
                  <a:pt x="0" y="1678756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9" name="Текст 7"/>
          <p:cNvSpPr>
            <a:spLocks noGrp="1"/>
          </p:cNvSpPr>
          <p:nvPr>
            <p:ph type="body" sz="quarter" idx="79" hasCustomPrompt="1"/>
          </p:nvPr>
        </p:nvSpPr>
        <p:spPr>
          <a:xfrm>
            <a:off x="7505707" y="5719919"/>
            <a:ext cx="1411276" cy="459052"/>
          </a:xfrm>
        </p:spPr>
        <p:txBody>
          <a:bodyPr tIns="0" bIns="0" anchor="b" anchorCtr="0">
            <a:noAutofit/>
          </a:bodyPr>
          <a:lstStyle>
            <a:lvl1pPr algn="ctr">
              <a:lnSpc>
                <a:spcPct val="145000"/>
              </a:lnSpc>
              <a:spcBef>
                <a:spcPts val="0"/>
              </a:spcBef>
              <a:defRPr sz="1000" b="1" spc="299" baseline="0">
                <a:solidFill>
                  <a:schemeClr val="tx1">
                    <a:alpha val="70000"/>
                  </a:schemeClr>
                </a:solidFill>
                <a:latin typeface="+mj-lt"/>
              </a:defRPr>
            </a:lvl1pPr>
            <a:lvl2pPr algn="l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Subtitle here</a:t>
            </a:r>
          </a:p>
        </p:txBody>
      </p:sp>
      <p:graphicFrame>
        <p:nvGraphicFramePr>
          <p:cNvPr id="141" name="Chart 4"/>
          <p:cNvGraphicFramePr/>
          <p:nvPr userDrawn="1">
            <p:extLst/>
          </p:nvPr>
        </p:nvGraphicFramePr>
        <p:xfrm>
          <a:off x="7582023" y="1470030"/>
          <a:ext cx="1220768" cy="96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2" name="Текст 7"/>
          <p:cNvSpPr>
            <a:spLocks noGrp="1"/>
          </p:cNvSpPr>
          <p:nvPr>
            <p:ph type="body" sz="quarter" idx="80" hasCustomPrompt="1"/>
          </p:nvPr>
        </p:nvSpPr>
        <p:spPr>
          <a:xfrm>
            <a:off x="7935238" y="1808166"/>
            <a:ext cx="514351" cy="288928"/>
          </a:xfrm>
        </p:spPr>
        <p:txBody>
          <a:bodyPr tIns="0" anchor="ctr" anchorCtr="0">
            <a:noAutofit/>
          </a:bodyPr>
          <a:lstStyle>
            <a:lvl1pPr marL="0" marR="0" indent="0" algn="ctr" defTabSz="914318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1" b="0" baseline="0">
                <a:solidFill>
                  <a:schemeClr val="tx1"/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marL="0" marR="0" lvl="0" indent="0" algn="ctr" defTabSz="914318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30%</a:t>
            </a:r>
          </a:p>
        </p:txBody>
      </p:sp>
      <p:sp>
        <p:nvSpPr>
          <p:cNvPr id="143" name="mountain"/>
          <p:cNvSpPr/>
          <p:nvPr userDrawn="1"/>
        </p:nvSpPr>
        <p:spPr>
          <a:xfrm>
            <a:off x="8198424" y="3657601"/>
            <a:ext cx="2812478" cy="1828800"/>
          </a:xfrm>
          <a:custGeom>
            <a:avLst/>
            <a:gdLst>
              <a:gd name="connsiteX0" fmla="*/ 0 w 1523036"/>
              <a:gd name="connsiteY0" fmla="*/ 1312962 h 1312962"/>
              <a:gd name="connsiteX1" fmla="*/ 761518 w 1523036"/>
              <a:gd name="connsiteY1" fmla="*/ 0 h 1312962"/>
              <a:gd name="connsiteX2" fmla="*/ 1523036 w 1523036"/>
              <a:gd name="connsiteY2" fmla="*/ 1312962 h 1312962"/>
              <a:gd name="connsiteX3" fmla="*/ 0 w 1523036"/>
              <a:gd name="connsiteY3" fmla="*/ 1312962 h 1312962"/>
              <a:gd name="connsiteX0" fmla="*/ 0 w 1523036"/>
              <a:gd name="connsiteY0" fmla="*/ 1122131 h 1122131"/>
              <a:gd name="connsiteX1" fmla="*/ 761518 w 1523036"/>
              <a:gd name="connsiteY1" fmla="*/ 0 h 1122131"/>
              <a:gd name="connsiteX2" fmla="*/ 1523036 w 1523036"/>
              <a:gd name="connsiteY2" fmla="*/ 1122131 h 1122131"/>
              <a:gd name="connsiteX3" fmla="*/ 0 w 1523036"/>
              <a:gd name="connsiteY3" fmla="*/ 1122131 h 1122131"/>
              <a:gd name="connsiteX0" fmla="*/ 0 w 1523036"/>
              <a:gd name="connsiteY0" fmla="*/ 1122198 h 1122198"/>
              <a:gd name="connsiteX1" fmla="*/ 761518 w 1523036"/>
              <a:gd name="connsiteY1" fmla="*/ 67 h 1122198"/>
              <a:gd name="connsiteX2" fmla="*/ 1523036 w 1523036"/>
              <a:gd name="connsiteY2" fmla="*/ 1122198 h 1122198"/>
              <a:gd name="connsiteX3" fmla="*/ 0 w 1523036"/>
              <a:gd name="connsiteY3" fmla="*/ 1122198 h 1122198"/>
              <a:gd name="connsiteX0" fmla="*/ 0 w 1523036"/>
              <a:gd name="connsiteY0" fmla="*/ 1678761 h 1678761"/>
              <a:gd name="connsiteX1" fmla="*/ 769469 w 1523036"/>
              <a:gd name="connsiteY1" fmla="*/ 39 h 1678761"/>
              <a:gd name="connsiteX2" fmla="*/ 1523036 w 1523036"/>
              <a:gd name="connsiteY2" fmla="*/ 1678761 h 1678761"/>
              <a:gd name="connsiteX3" fmla="*/ 0 w 1523036"/>
              <a:gd name="connsiteY3" fmla="*/ 1678761 h 1678761"/>
              <a:gd name="connsiteX0" fmla="*/ 0 w 1523036"/>
              <a:gd name="connsiteY0" fmla="*/ 1678756 h 1678756"/>
              <a:gd name="connsiteX1" fmla="*/ 769469 w 1523036"/>
              <a:gd name="connsiteY1" fmla="*/ 34 h 1678756"/>
              <a:gd name="connsiteX2" fmla="*/ 1523036 w 1523036"/>
              <a:gd name="connsiteY2" fmla="*/ 1678756 h 1678756"/>
              <a:gd name="connsiteX3" fmla="*/ 0 w 1523036"/>
              <a:gd name="connsiteY3" fmla="*/ 1678756 h 1678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3036" h="1678756">
                <a:moveTo>
                  <a:pt x="0" y="1678756"/>
                </a:moveTo>
                <a:cubicBezTo>
                  <a:pt x="253839" y="1304712"/>
                  <a:pt x="634900" y="7652"/>
                  <a:pt x="769469" y="34"/>
                </a:cubicBezTo>
                <a:cubicBezTo>
                  <a:pt x="904038" y="-7584"/>
                  <a:pt x="1269197" y="1304712"/>
                  <a:pt x="1523036" y="1678756"/>
                </a:cubicBezTo>
                <a:lnTo>
                  <a:pt x="0" y="1678756"/>
                </a:lnTo>
                <a:close/>
              </a:path>
            </a:pathLst>
          </a:cu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4" name="Текст 7"/>
          <p:cNvSpPr>
            <a:spLocks noGrp="1"/>
          </p:cNvSpPr>
          <p:nvPr>
            <p:ph type="body" sz="quarter" idx="81" hasCustomPrompt="1"/>
          </p:nvPr>
        </p:nvSpPr>
        <p:spPr>
          <a:xfrm>
            <a:off x="8916976" y="5719919"/>
            <a:ext cx="1409701" cy="459052"/>
          </a:xfrm>
        </p:spPr>
        <p:txBody>
          <a:bodyPr tIns="0" bIns="0" anchor="b" anchorCtr="0">
            <a:noAutofit/>
          </a:bodyPr>
          <a:lstStyle>
            <a:lvl1pPr algn="ctr">
              <a:lnSpc>
                <a:spcPct val="145000"/>
              </a:lnSpc>
              <a:spcBef>
                <a:spcPts val="0"/>
              </a:spcBef>
              <a:defRPr sz="1000" b="1" spc="299" baseline="0">
                <a:solidFill>
                  <a:schemeClr val="tx1">
                    <a:alpha val="70000"/>
                  </a:schemeClr>
                </a:solidFill>
                <a:latin typeface="+mj-lt"/>
              </a:defRPr>
            </a:lvl1pPr>
            <a:lvl2pPr algn="l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Subtitle here</a:t>
            </a:r>
          </a:p>
        </p:txBody>
      </p:sp>
      <p:graphicFrame>
        <p:nvGraphicFramePr>
          <p:cNvPr id="146" name="Chart 4"/>
          <p:cNvGraphicFramePr/>
          <p:nvPr userDrawn="1">
            <p:extLst/>
          </p:nvPr>
        </p:nvGraphicFramePr>
        <p:xfrm>
          <a:off x="8991723" y="2605410"/>
          <a:ext cx="1220768" cy="96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47" name="Текст 7"/>
          <p:cNvSpPr>
            <a:spLocks noGrp="1"/>
          </p:cNvSpPr>
          <p:nvPr>
            <p:ph type="body" sz="quarter" idx="82" hasCustomPrompt="1"/>
          </p:nvPr>
        </p:nvSpPr>
        <p:spPr>
          <a:xfrm>
            <a:off x="9344939" y="2943546"/>
            <a:ext cx="514351" cy="288928"/>
          </a:xfrm>
        </p:spPr>
        <p:txBody>
          <a:bodyPr tIns="0" anchor="ctr" anchorCtr="0">
            <a:noAutofit/>
          </a:bodyPr>
          <a:lstStyle>
            <a:lvl1pPr marL="0" marR="0" indent="0" algn="ctr" defTabSz="914318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1" b="0" baseline="0">
                <a:solidFill>
                  <a:schemeClr val="tx1"/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marL="0" marR="0" lvl="0" indent="0" algn="ctr" defTabSz="914318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30%</a:t>
            </a:r>
          </a:p>
        </p:txBody>
      </p:sp>
      <p:sp>
        <p:nvSpPr>
          <p:cNvPr id="64" name="Line 11"/>
          <p:cNvSpPr>
            <a:spLocks noChangeShapeType="1"/>
          </p:cNvSpPr>
          <p:nvPr userDrawn="1"/>
        </p:nvSpPr>
        <p:spPr bwMode="auto">
          <a:xfrm flipH="1" flipV="1">
            <a:off x="2552700" y="5257799"/>
            <a:ext cx="0" cy="435918"/>
          </a:xfrm>
          <a:prstGeom prst="line">
            <a:avLst/>
          </a:prstGeom>
          <a:noFill/>
          <a:ln w="25400" cap="sq" cmpd="sng">
            <a:solidFill>
              <a:srgbClr val="DCDEE0"/>
            </a:solidFill>
            <a:prstDash val="solid"/>
            <a:round/>
            <a:headEnd type="non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171436">
              <a:defRPr/>
            </a:pPr>
            <a:endParaRPr lang="es-ES" sz="499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125" name="Line 11"/>
          <p:cNvSpPr>
            <a:spLocks noChangeShapeType="1"/>
          </p:cNvSpPr>
          <p:nvPr userDrawn="1"/>
        </p:nvSpPr>
        <p:spPr bwMode="auto">
          <a:xfrm flipH="1" flipV="1">
            <a:off x="3962352" y="5257808"/>
            <a:ext cx="0" cy="435919"/>
          </a:xfrm>
          <a:prstGeom prst="line">
            <a:avLst/>
          </a:prstGeom>
          <a:noFill/>
          <a:ln w="25400" cap="sq" cmpd="sng">
            <a:solidFill>
              <a:srgbClr val="DCDEE0"/>
            </a:solidFill>
            <a:prstDash val="solid"/>
            <a:round/>
            <a:headEnd type="non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171436">
              <a:defRPr/>
            </a:pPr>
            <a:endParaRPr lang="es-ES" sz="499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130" name="Line 11"/>
          <p:cNvSpPr>
            <a:spLocks noChangeShapeType="1"/>
          </p:cNvSpPr>
          <p:nvPr userDrawn="1"/>
        </p:nvSpPr>
        <p:spPr bwMode="auto">
          <a:xfrm flipH="1" flipV="1">
            <a:off x="5373625" y="5257799"/>
            <a:ext cx="0" cy="435918"/>
          </a:xfrm>
          <a:prstGeom prst="line">
            <a:avLst/>
          </a:prstGeom>
          <a:noFill/>
          <a:ln w="25400" cap="sq" cmpd="sng">
            <a:solidFill>
              <a:srgbClr val="DCDEE0"/>
            </a:solidFill>
            <a:prstDash val="solid"/>
            <a:round/>
            <a:headEnd type="non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171436">
              <a:defRPr/>
            </a:pPr>
            <a:endParaRPr lang="es-ES" sz="499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135" name="Line 11"/>
          <p:cNvSpPr>
            <a:spLocks noChangeShapeType="1"/>
          </p:cNvSpPr>
          <p:nvPr userDrawn="1"/>
        </p:nvSpPr>
        <p:spPr bwMode="auto">
          <a:xfrm flipH="1" flipV="1">
            <a:off x="6788676" y="5257799"/>
            <a:ext cx="0" cy="435918"/>
          </a:xfrm>
          <a:prstGeom prst="line">
            <a:avLst/>
          </a:prstGeom>
          <a:noFill/>
          <a:ln w="25400" cap="sq" cmpd="sng">
            <a:solidFill>
              <a:srgbClr val="DCDEE0"/>
            </a:solidFill>
            <a:prstDash val="solid"/>
            <a:round/>
            <a:headEnd type="non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171436">
              <a:defRPr/>
            </a:pPr>
            <a:endParaRPr lang="es-ES" sz="499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140" name="Line 11"/>
          <p:cNvSpPr>
            <a:spLocks noChangeShapeType="1"/>
          </p:cNvSpPr>
          <p:nvPr userDrawn="1"/>
        </p:nvSpPr>
        <p:spPr bwMode="auto">
          <a:xfrm flipH="1" flipV="1">
            <a:off x="8192407" y="5257797"/>
            <a:ext cx="0" cy="435920"/>
          </a:xfrm>
          <a:prstGeom prst="line">
            <a:avLst/>
          </a:prstGeom>
          <a:noFill/>
          <a:ln w="25400" cap="sq" cmpd="sng">
            <a:solidFill>
              <a:srgbClr val="DCDEE0"/>
            </a:solidFill>
            <a:prstDash val="solid"/>
            <a:round/>
            <a:headEnd type="non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171436">
              <a:defRPr/>
            </a:pPr>
            <a:endParaRPr lang="es-ES" sz="499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145" name="Line 11"/>
          <p:cNvSpPr>
            <a:spLocks noChangeShapeType="1"/>
          </p:cNvSpPr>
          <p:nvPr userDrawn="1"/>
        </p:nvSpPr>
        <p:spPr bwMode="auto">
          <a:xfrm flipH="1" flipV="1">
            <a:off x="9602107" y="5257799"/>
            <a:ext cx="0" cy="435918"/>
          </a:xfrm>
          <a:prstGeom prst="line">
            <a:avLst/>
          </a:prstGeom>
          <a:noFill/>
          <a:ln w="25400" cap="sq" cmpd="sng">
            <a:solidFill>
              <a:srgbClr val="DCDEE0"/>
            </a:solidFill>
            <a:prstDash val="solid"/>
            <a:round/>
            <a:headEnd type="non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171436">
              <a:defRPr/>
            </a:pPr>
            <a:endParaRPr lang="es-ES" sz="499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1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49050" y="179388"/>
            <a:ext cx="407988" cy="361950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2" b="1">
                <a:solidFill>
                  <a:schemeClr val="tx1">
                    <a:alpha val="50000"/>
                  </a:schemeClr>
                </a:solidFill>
                <a:latin typeface="+mj-lt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42" name="Текст 7"/>
          <p:cNvSpPr>
            <a:spLocks noGrp="1"/>
          </p:cNvSpPr>
          <p:nvPr>
            <p:ph type="body" sz="quarter" idx="40" hasCustomPrompt="1"/>
          </p:nvPr>
        </p:nvSpPr>
        <p:spPr>
          <a:xfrm>
            <a:off x="9696450" y="179103"/>
            <a:ext cx="1439862" cy="361950"/>
          </a:xfrm>
        </p:spPr>
        <p:txBody>
          <a:bodyPr tIns="0" anchor="ctr" anchorCtr="0">
            <a:noAutofit/>
          </a:bodyPr>
          <a:lstStyle>
            <a:lvl1pPr algn="r">
              <a:lnSpc>
                <a:spcPct val="100000"/>
              </a:lnSpc>
              <a:defRPr sz="900" b="0" baseline="0">
                <a:solidFill>
                  <a:schemeClr val="tx1">
                    <a:alpha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www.lekostyle.com</a:t>
            </a:r>
          </a:p>
        </p:txBody>
      </p:sp>
      <p:sp>
        <p:nvSpPr>
          <p:cNvPr id="49" name="Текст 7"/>
          <p:cNvSpPr>
            <a:spLocks noGrp="1"/>
          </p:cNvSpPr>
          <p:nvPr>
            <p:ph type="body" sz="quarter" idx="41" hasCustomPrompt="1"/>
          </p:nvPr>
        </p:nvSpPr>
        <p:spPr>
          <a:xfrm>
            <a:off x="334963" y="179388"/>
            <a:ext cx="1439862" cy="361950"/>
          </a:xfr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900" b="0" spc="300" baseline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LEKO STYLE</a:t>
            </a:r>
          </a:p>
        </p:txBody>
      </p:sp>
      <p:sp>
        <p:nvSpPr>
          <p:cNvPr id="50" name="Прямоугольный треугольник 49"/>
          <p:cNvSpPr/>
          <p:nvPr userDrawn="1"/>
        </p:nvSpPr>
        <p:spPr bwMode="auto">
          <a:xfrm flipH="1">
            <a:off x="11190316" y="5775325"/>
            <a:ext cx="1001684" cy="108267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0604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3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6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6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3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4" de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6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6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3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3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" presetClass="entr" presetSubtype="4" decel="5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6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6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7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1" presetClass="entr" presetSubtype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3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5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3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" presetClass="entr" presetSubtype="4" decel="5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decel="10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6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6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7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1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3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5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" presetClass="entr" presetSubtype="4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6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6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17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1" presetClass="entr" presetSubtype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1" dur="3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5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00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3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7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6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Graphic spid="121" grpId="0">
        <p:bldAsOne/>
      </p:bldGraphic>
      <p:bldP spid="122" grpId="0" build="p">
        <p:tmplLst>
          <p:tmpl lvl="1">
            <p:tnLst>
              <p:par>
                <p:cTn presetID="55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3" grpId="0" animBg="1"/>
      <p:bldP spid="124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 fill="hold"/>
                        <p:tgtEl>
                          <p:spTgt spid="1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600" fill="hold"/>
                        <p:tgtEl>
                          <p:spTgt spid="1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Graphic spid="126" grpId="0">
        <p:bldAsOne/>
      </p:bldGraphic>
      <p:bldP spid="127" grpId="0" build="p">
        <p:tmplLst>
          <p:tmpl lvl="1">
            <p:tnLst>
              <p:par>
                <p:cTn presetID="55" presetClass="entr" presetSubtype="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8" grpId="0" animBg="1"/>
      <p:bldP spid="129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 fill="hold"/>
                        <p:tgtEl>
                          <p:spTgt spid="1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600" fill="hold"/>
                        <p:tgtEl>
                          <p:spTgt spid="1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Graphic spid="131" grpId="0">
        <p:bldAsOne/>
      </p:bldGraphic>
      <p:bldP spid="132" grpId="0" build="p">
        <p:tmplLst>
          <p:tmpl lvl="1">
            <p:tnLst>
              <p:par>
                <p:cTn presetID="55" presetClass="entr" presetSubtype="0" fill="hold" nodeType="withEffect">
                  <p:stCondLst>
                    <p:cond delay="9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3" grpId="0" animBg="1"/>
      <p:bldP spid="134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9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 fill="hold"/>
                        <p:tgtEl>
                          <p:spTgt spid="1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600" fill="hold"/>
                        <p:tgtEl>
                          <p:spTgt spid="1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Graphic spid="136" grpId="0">
        <p:bldAsOne/>
      </p:bldGraphic>
      <p:bldP spid="137" grpId="0" build="p">
        <p:tmplLst>
          <p:tmpl lvl="1">
            <p:tnLst>
              <p:par>
                <p:cTn presetID="55" presetClass="entr" presetSubtype="0" fill="hold" nodeType="withEffect">
                  <p:stCondLst>
                    <p:cond delay="1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8" grpId="0" animBg="1"/>
      <p:bldP spid="139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 fill="hold"/>
                        <p:tgtEl>
                          <p:spTgt spid="1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600" fill="hold"/>
                        <p:tgtEl>
                          <p:spTgt spid="1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Graphic spid="141" grpId="0">
        <p:bldAsOne/>
      </p:bldGraphic>
      <p:bldP spid="142" grpId="0" build="p">
        <p:tmplLst>
          <p:tmpl lvl="1">
            <p:tnLst>
              <p:par>
                <p:cTn presetID="55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3" grpId="0" animBg="1"/>
      <p:bldP spid="144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 fill="hold"/>
                        <p:tgtEl>
                          <p:spTgt spid="1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600" fill="hold"/>
                        <p:tgtEl>
                          <p:spTgt spid="1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Graphic spid="146" grpId="0">
        <p:bldAsOne/>
      </p:bldGraphic>
      <p:bldP spid="147" grpId="0" build="p">
        <p:tmplLst>
          <p:tmpl lvl="1">
            <p:tnLst>
              <p:par>
                <p:cTn presetID="55" presetClass="entr" presetSubtype="0" fill="hold" nodeType="withEffect">
                  <p:stCondLst>
                    <p:cond delay="1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animBg="1"/>
      <p:bldP spid="125" grpId="0" animBg="1"/>
      <p:bldP spid="130" grpId="0" animBg="1"/>
      <p:bldP spid="135" grpId="0" animBg="1"/>
      <p:bldP spid="140" grpId="0" animBg="1"/>
      <p:bldP spid="145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16"/>
          <p:cNvSpPr txBox="1">
            <a:spLocks/>
          </p:cNvSpPr>
          <p:nvPr userDrawn="1"/>
        </p:nvSpPr>
        <p:spPr>
          <a:xfrm>
            <a:off x="334962" y="179389"/>
            <a:ext cx="1439863" cy="36195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892175" rtl="0" eaLnBrk="1" latinLnBrk="0" hangingPunct="1">
              <a:lnSpc>
                <a:spcPct val="150000"/>
              </a:lnSpc>
              <a:spcBef>
                <a:spcPts val="1978"/>
              </a:spcBef>
              <a:buSzPct val="100000"/>
              <a:buFontTx/>
              <a:buNone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892175" rtl="0" eaLnBrk="1" latinLnBrk="0" hangingPunct="1">
              <a:lnSpc>
                <a:spcPct val="90000"/>
              </a:lnSpc>
              <a:spcBef>
                <a:spcPts val="989"/>
              </a:spcBef>
              <a:buSzPct val="100000"/>
              <a:buFontTx/>
              <a:buNone/>
              <a:defRPr sz="2400" b="1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0" indent="0" algn="l" defTabSz="892175" rtl="0" eaLnBrk="1" latinLnBrk="0" hangingPunct="1">
              <a:lnSpc>
                <a:spcPct val="150000"/>
              </a:lnSpc>
              <a:spcBef>
                <a:spcPts val="989"/>
              </a:spcBef>
              <a:buSzPct val="100000"/>
              <a:buFontTx/>
              <a:buNone/>
              <a:defRPr sz="2000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1809049" rtl="0" eaLnBrk="1" latinLnBrk="0" hangingPunct="1">
              <a:lnSpc>
                <a:spcPct val="150000"/>
              </a:lnSpc>
              <a:spcBef>
                <a:spcPts val="989"/>
              </a:spcBef>
              <a:buSzPct val="100000"/>
              <a:buFontTx/>
              <a:buNone/>
              <a:defRPr sz="3200" b="1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0" indent="0" algn="l" defTabSz="1809049" rtl="0" eaLnBrk="1" latinLnBrk="0" hangingPunct="1">
              <a:lnSpc>
                <a:spcPct val="150000"/>
              </a:lnSpc>
              <a:spcBef>
                <a:spcPts val="989"/>
              </a:spcBef>
              <a:buSzPct val="100000"/>
              <a:buFontTx/>
              <a:buNone/>
              <a:defRPr sz="2400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0" indent="0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Tx/>
              <a:buNone/>
              <a:defRPr sz="16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Tx/>
              <a:buNone/>
              <a:defRPr sz="1600" b="1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marR="0" indent="0" algn="l" defTabSz="1809049" rtl="0" eaLnBrk="1" fontAlgn="auto" latinLnBrk="0" hangingPunct="1">
              <a:lnSpc>
                <a:spcPct val="90000"/>
              </a:lnSpc>
              <a:spcBef>
                <a:spcPts val="989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57188" indent="0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None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900" spc="300" dirty="0" smtClean="0">
                <a:latin typeface="Calibri" panose="020F0502020204030204" pitchFamily="34" charset="0"/>
                <a:cs typeface="Calibri" panose="020F0502020204030204" pitchFamily="34" charset="0"/>
              </a:rPr>
              <a:t>LEKO STYLE</a:t>
            </a:r>
          </a:p>
        </p:txBody>
      </p:sp>
      <p:sp>
        <p:nvSpPr>
          <p:cNvPr id="11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49050" y="179388"/>
            <a:ext cx="407988" cy="361950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2" b="1">
                <a:solidFill>
                  <a:schemeClr val="tx1">
                    <a:alpha val="50000"/>
                  </a:schemeClr>
                </a:solidFill>
                <a:latin typeface="+mj-lt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40" hasCustomPrompt="1"/>
          </p:nvPr>
        </p:nvSpPr>
        <p:spPr>
          <a:xfrm>
            <a:off x="9696450" y="179103"/>
            <a:ext cx="1439862" cy="361950"/>
          </a:xfrm>
        </p:spPr>
        <p:txBody>
          <a:bodyPr tIns="0" anchor="ctr" anchorCtr="0">
            <a:noAutofit/>
          </a:bodyPr>
          <a:lstStyle>
            <a:lvl1pPr algn="r">
              <a:lnSpc>
                <a:spcPct val="100000"/>
              </a:lnSpc>
              <a:defRPr sz="900" b="0" baseline="0">
                <a:solidFill>
                  <a:schemeClr val="tx1">
                    <a:alpha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www.lekostyle.com</a:t>
            </a:r>
          </a:p>
        </p:txBody>
      </p:sp>
    </p:spTree>
    <p:extLst>
      <p:ext uri="{BB962C8B-B14F-4D97-AF65-F5344CB8AC3E}">
        <p14:creationId xmlns:p14="http://schemas.microsoft.com/office/powerpoint/2010/main" val="4123216904"/>
      </p:ext>
    </p:extLst>
  </p:cSld>
  <p:clrMapOvr>
    <a:masterClrMapping/>
  </p:clrMapOvr>
  <p:transition spd="slow" advClick="0" advTm="2000">
    <p:cover dir="u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melin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7"/>
          <p:cNvSpPr>
            <a:spLocks noGrp="1"/>
          </p:cNvSpPr>
          <p:nvPr>
            <p:ph type="body" sz="quarter" idx="41" hasCustomPrompt="1"/>
          </p:nvPr>
        </p:nvSpPr>
        <p:spPr>
          <a:xfrm>
            <a:off x="-1" y="2671008"/>
            <a:ext cx="12192001" cy="2514600"/>
          </a:xfrm>
          <a:noFill/>
        </p:spPr>
        <p:txBody>
          <a:bodyPr tIns="0" anchor="ctr" anchorCtr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600" b="0" spc="0" baseline="0">
                <a:solidFill>
                  <a:schemeClr val="tx1">
                    <a:alpha val="2000"/>
                  </a:schemeClr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ru-RU" dirty="0" smtClean="0"/>
              <a:t>ИСТОРИЯ</a:t>
            </a:r>
          </a:p>
          <a:p>
            <a:pPr lvl="0"/>
            <a:r>
              <a:rPr lang="ru-RU" dirty="0" smtClean="0"/>
              <a:t>РАЗВИТИЯ</a:t>
            </a:r>
            <a:endParaRPr lang="en-US" dirty="0" smtClean="0"/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>
            <a:off x="6096000" y="-162874"/>
            <a:ext cx="0" cy="571500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 userDrawn="1"/>
        </p:nvCxnSpPr>
        <p:spPr>
          <a:xfrm flipH="1">
            <a:off x="5727708" y="1567991"/>
            <a:ext cx="366713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Текст 7"/>
          <p:cNvSpPr>
            <a:spLocks noGrp="1"/>
          </p:cNvSpPr>
          <p:nvPr>
            <p:ph type="body" sz="quarter" idx="113"/>
          </p:nvPr>
        </p:nvSpPr>
        <p:spPr>
          <a:xfrm>
            <a:off x="3272333" y="1334784"/>
            <a:ext cx="2377253" cy="773474"/>
          </a:xfrm>
        </p:spPr>
        <p:txBody>
          <a:bodyPr tIns="0" bIns="0" anchor="t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400" b="0" spc="0" baseline="0">
                <a:solidFill>
                  <a:srgbClr val="383838">
                    <a:alpha val="4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l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endParaRPr lang="en-US" dirty="0" smtClean="0"/>
          </a:p>
        </p:txBody>
      </p:sp>
      <p:sp>
        <p:nvSpPr>
          <p:cNvPr id="27" name="Текст 7"/>
          <p:cNvSpPr>
            <a:spLocks noGrp="1"/>
          </p:cNvSpPr>
          <p:nvPr>
            <p:ph type="body" sz="quarter" idx="114" hasCustomPrompt="1"/>
          </p:nvPr>
        </p:nvSpPr>
        <p:spPr>
          <a:xfrm>
            <a:off x="6560031" y="1349893"/>
            <a:ext cx="2402551" cy="214744"/>
          </a:xfrm>
        </p:spPr>
        <p:txBody>
          <a:bodyPr tIns="0" bIns="0" anchor="t" anchorCtr="0">
            <a:no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defRPr sz="4800" b="1" spc="299" baseline="0">
                <a:solidFill>
                  <a:srgbClr val="DF622A"/>
                </a:solidFill>
                <a:latin typeface="Myriad Pro" panose="020B0503030403020204" pitchFamily="34" charset="0"/>
              </a:defRPr>
            </a:lvl1pPr>
            <a:lvl2pPr algn="l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2013</a:t>
            </a:r>
          </a:p>
        </p:txBody>
      </p:sp>
      <p:cxnSp>
        <p:nvCxnSpPr>
          <p:cNvPr id="30" name="Прямая соединительная линия 29"/>
          <p:cNvCxnSpPr/>
          <p:nvPr userDrawn="1"/>
        </p:nvCxnSpPr>
        <p:spPr>
          <a:xfrm flipH="1">
            <a:off x="6091298" y="2961777"/>
            <a:ext cx="366713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Текст 7"/>
          <p:cNvSpPr>
            <a:spLocks noGrp="1"/>
          </p:cNvSpPr>
          <p:nvPr>
            <p:ph type="body" sz="quarter" idx="115" hasCustomPrompt="1"/>
          </p:nvPr>
        </p:nvSpPr>
        <p:spPr>
          <a:xfrm>
            <a:off x="3240505" y="2774807"/>
            <a:ext cx="2409081" cy="104872"/>
          </a:xfrm>
        </p:spPr>
        <p:txBody>
          <a:bodyPr tIns="0" bIns="0" anchor="t" anchorCtr="0">
            <a:noAutofit/>
          </a:bodyPr>
          <a:lstStyle>
            <a:lvl1pPr algn="r">
              <a:lnSpc>
                <a:spcPct val="80000"/>
              </a:lnSpc>
              <a:spcBef>
                <a:spcPts val="0"/>
              </a:spcBef>
              <a:defRPr sz="4800" b="1" spc="299" baseline="0">
                <a:solidFill>
                  <a:srgbClr val="DF622A"/>
                </a:solidFill>
                <a:latin typeface="Myriad Pro" panose="020B0503030403020204" pitchFamily="34" charset="0"/>
              </a:defRPr>
            </a:lvl1pPr>
            <a:lvl2pPr algn="l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2013</a:t>
            </a:r>
          </a:p>
        </p:txBody>
      </p:sp>
      <p:sp>
        <p:nvSpPr>
          <p:cNvPr id="32" name="Текст 7"/>
          <p:cNvSpPr>
            <a:spLocks noGrp="1"/>
          </p:cNvSpPr>
          <p:nvPr>
            <p:ph type="body" sz="quarter" idx="116"/>
          </p:nvPr>
        </p:nvSpPr>
        <p:spPr>
          <a:xfrm>
            <a:off x="6560032" y="2578300"/>
            <a:ext cx="2402549" cy="779478"/>
          </a:xfrm>
        </p:spPr>
        <p:txBody>
          <a:bodyPr tIns="0" bIns="0" anchor="t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400" b="0" spc="0" baseline="0">
                <a:solidFill>
                  <a:schemeClr val="tx1">
                    <a:alpha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l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endParaRPr lang="en-US" dirty="0" smtClean="0"/>
          </a:p>
        </p:txBody>
      </p:sp>
      <p:cxnSp>
        <p:nvCxnSpPr>
          <p:cNvPr id="33" name="Прямая соединительная линия 32"/>
          <p:cNvCxnSpPr/>
          <p:nvPr userDrawn="1"/>
        </p:nvCxnSpPr>
        <p:spPr>
          <a:xfrm flipH="1">
            <a:off x="5740615" y="4474530"/>
            <a:ext cx="366713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Текст 7"/>
          <p:cNvSpPr>
            <a:spLocks noGrp="1"/>
          </p:cNvSpPr>
          <p:nvPr>
            <p:ph type="body" sz="quarter" idx="117"/>
          </p:nvPr>
        </p:nvSpPr>
        <p:spPr>
          <a:xfrm>
            <a:off x="3272333" y="4129588"/>
            <a:ext cx="2377253" cy="773474"/>
          </a:xfrm>
        </p:spPr>
        <p:txBody>
          <a:bodyPr tIns="0" bIns="0" anchor="t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400" b="0" spc="0" baseline="0">
                <a:solidFill>
                  <a:schemeClr val="tx1">
                    <a:alpha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l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endParaRPr lang="en-US" dirty="0" smtClean="0"/>
          </a:p>
        </p:txBody>
      </p:sp>
      <p:sp>
        <p:nvSpPr>
          <p:cNvPr id="35" name="Текст 7"/>
          <p:cNvSpPr>
            <a:spLocks noGrp="1"/>
          </p:cNvSpPr>
          <p:nvPr>
            <p:ph type="body" sz="quarter" idx="118" hasCustomPrompt="1"/>
          </p:nvPr>
        </p:nvSpPr>
        <p:spPr>
          <a:xfrm>
            <a:off x="6560031" y="4267065"/>
            <a:ext cx="2402551" cy="309584"/>
          </a:xfrm>
        </p:spPr>
        <p:txBody>
          <a:bodyPr tIns="0" bIns="0" anchor="t" anchorCtr="0">
            <a:no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defRPr sz="4800" b="1" spc="299" baseline="0">
                <a:solidFill>
                  <a:srgbClr val="DF622A"/>
                </a:solidFill>
                <a:latin typeface="Myriad Pro" panose="020B0503030403020204" pitchFamily="34" charset="0"/>
              </a:defRPr>
            </a:lvl1pPr>
            <a:lvl2pPr algn="l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2013</a:t>
            </a:r>
          </a:p>
        </p:txBody>
      </p:sp>
      <p:sp>
        <p:nvSpPr>
          <p:cNvPr id="38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49050" y="179388"/>
            <a:ext cx="407988" cy="361950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900" b="1">
                <a:solidFill>
                  <a:schemeClr val="tx1">
                    <a:alpha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40" hasCustomPrompt="1"/>
          </p:nvPr>
        </p:nvSpPr>
        <p:spPr>
          <a:xfrm>
            <a:off x="9696450" y="179103"/>
            <a:ext cx="1439862" cy="361950"/>
          </a:xfrm>
        </p:spPr>
        <p:txBody>
          <a:bodyPr tIns="0" anchor="ctr" anchorCtr="0">
            <a:noAutofit/>
          </a:bodyPr>
          <a:lstStyle>
            <a:lvl1pPr algn="r">
              <a:lnSpc>
                <a:spcPct val="100000"/>
              </a:lnSpc>
              <a:defRPr sz="900" b="0" baseline="0">
                <a:solidFill>
                  <a:schemeClr val="tx1">
                    <a:alpha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www.lekostyle.com</a:t>
            </a:r>
          </a:p>
        </p:txBody>
      </p:sp>
      <p:sp>
        <p:nvSpPr>
          <p:cNvPr id="40" name="Текст 7"/>
          <p:cNvSpPr>
            <a:spLocks noGrp="1"/>
          </p:cNvSpPr>
          <p:nvPr>
            <p:ph type="body" sz="quarter" idx="119" hasCustomPrompt="1"/>
          </p:nvPr>
        </p:nvSpPr>
        <p:spPr>
          <a:xfrm>
            <a:off x="334963" y="179388"/>
            <a:ext cx="1439862" cy="361950"/>
          </a:xfr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900" b="0" spc="300" baseline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LEKO STYLE</a:t>
            </a:r>
          </a:p>
        </p:txBody>
      </p:sp>
    </p:spTree>
    <p:extLst>
      <p:ext uri="{BB962C8B-B14F-4D97-AF65-F5344CB8AC3E}">
        <p14:creationId xmlns:p14="http://schemas.microsoft.com/office/powerpoint/2010/main" val="357633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grpId="0" nodeType="withEffect" nodePh="1">
                                  <p:stCondLst>
                                    <p:cond delay="2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50000" fill="hold" grpId="0" nodeType="withEffect" nodePh="1">
                                  <p:stCondLst>
                                    <p:cond delay="20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50000" fill="hold" grpId="0" nodeType="withEffect" nodePh="1">
                                  <p:stCondLst>
                                    <p:cond delay="20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>
        <p:tmplLst>
          <p:tmpl lvl="1">
            <p:tnLst>
              <p:par>
                <p:cTn presetID="2" presetClass="entr" presetSubtype="4" decel="50000" fill="hold" nodeType="withEffect" nodePh="1">
                  <p:stCondLst>
                    <p:cond delay="2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decel="50000" fill="hold" nodeType="withEffect" nodePh="1">
                  <p:stCondLst>
                    <p:cond delay="2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4" decel="50000" fill="hold" nodeType="withEffect" nodePh="1">
                  <p:stCondLst>
                    <p:cond delay="2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melin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7"/>
          <p:cNvSpPr>
            <a:spLocks noGrp="1"/>
          </p:cNvSpPr>
          <p:nvPr>
            <p:ph type="body" sz="quarter" idx="41" hasCustomPrompt="1"/>
          </p:nvPr>
        </p:nvSpPr>
        <p:spPr>
          <a:xfrm>
            <a:off x="-1" y="2687050"/>
            <a:ext cx="12192001" cy="2514600"/>
          </a:xfrm>
          <a:noFill/>
        </p:spPr>
        <p:txBody>
          <a:bodyPr tIns="0" anchor="ctr" anchorCtr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600" b="0" spc="0" baseline="0">
                <a:solidFill>
                  <a:schemeClr val="tx1">
                    <a:alpha val="2000"/>
                  </a:schemeClr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ru-RU" dirty="0" smtClean="0"/>
              <a:t>ИСТОРИЯ</a:t>
            </a:r>
          </a:p>
          <a:p>
            <a:pPr lvl="0"/>
            <a:r>
              <a:rPr lang="ru-RU" dirty="0" smtClean="0"/>
              <a:t>РАЗВИТИЯ</a:t>
            </a:r>
            <a:endParaRPr lang="en-US" dirty="0" smtClean="0"/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>
            <a:off x="6096000" y="-108280"/>
            <a:ext cx="0" cy="6059901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 flipH="1">
            <a:off x="6096006" y="1273408"/>
            <a:ext cx="366713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7"/>
          <p:cNvSpPr>
            <a:spLocks noGrp="1"/>
          </p:cNvSpPr>
          <p:nvPr>
            <p:ph type="body" sz="quarter" idx="93" hasCustomPrompt="1"/>
          </p:nvPr>
        </p:nvSpPr>
        <p:spPr>
          <a:xfrm>
            <a:off x="3247035" y="1050886"/>
            <a:ext cx="2402551" cy="214744"/>
          </a:xfrm>
        </p:spPr>
        <p:txBody>
          <a:bodyPr tIns="0" bIns="0" anchor="t" anchorCtr="0">
            <a:noAutofit/>
          </a:bodyPr>
          <a:lstStyle>
            <a:lvl1pPr algn="r">
              <a:lnSpc>
                <a:spcPct val="80000"/>
              </a:lnSpc>
              <a:spcBef>
                <a:spcPts val="0"/>
              </a:spcBef>
              <a:defRPr sz="4800" b="1" spc="299" baseline="0">
                <a:solidFill>
                  <a:schemeClr val="tx1">
                    <a:alpha val="70000"/>
                  </a:schemeClr>
                </a:solidFill>
                <a:latin typeface="Myriad Pro" panose="020B0503030403020204" pitchFamily="34" charset="0"/>
                <a:cs typeface="Calibri" panose="020F0502020204030204" pitchFamily="34" charset="0"/>
              </a:defRPr>
            </a:lvl1pPr>
            <a:lvl2pPr algn="l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2013</a:t>
            </a:r>
          </a:p>
        </p:txBody>
      </p:sp>
      <p:sp>
        <p:nvSpPr>
          <p:cNvPr id="18" name="Текст 7"/>
          <p:cNvSpPr>
            <a:spLocks noGrp="1"/>
          </p:cNvSpPr>
          <p:nvPr>
            <p:ph type="body" sz="quarter" idx="110"/>
          </p:nvPr>
        </p:nvSpPr>
        <p:spPr>
          <a:xfrm>
            <a:off x="6560032" y="889931"/>
            <a:ext cx="2402549" cy="779478"/>
          </a:xfrm>
        </p:spPr>
        <p:txBody>
          <a:bodyPr tIns="0" bIns="0" anchor="t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400" b="0" spc="0" baseline="0">
                <a:solidFill>
                  <a:schemeClr val="tx1">
                    <a:alpha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l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endParaRPr lang="en-US" dirty="0" smtClean="0"/>
          </a:p>
        </p:txBody>
      </p:sp>
      <p:cxnSp>
        <p:nvCxnSpPr>
          <p:cNvPr id="24" name="Прямая соединительная линия 23"/>
          <p:cNvCxnSpPr/>
          <p:nvPr userDrawn="1"/>
        </p:nvCxnSpPr>
        <p:spPr>
          <a:xfrm flipH="1">
            <a:off x="5727708" y="2559875"/>
            <a:ext cx="366713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Текст 7"/>
          <p:cNvSpPr>
            <a:spLocks noGrp="1"/>
          </p:cNvSpPr>
          <p:nvPr>
            <p:ph type="body" sz="quarter" idx="113"/>
          </p:nvPr>
        </p:nvSpPr>
        <p:spPr>
          <a:xfrm>
            <a:off x="3272333" y="2337301"/>
            <a:ext cx="2377253" cy="773474"/>
          </a:xfrm>
        </p:spPr>
        <p:txBody>
          <a:bodyPr tIns="0" bIns="0" anchor="t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400" b="0" spc="0" baseline="0">
                <a:solidFill>
                  <a:schemeClr val="tx1">
                    <a:alpha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l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endParaRPr lang="en-US" dirty="0" smtClean="0"/>
          </a:p>
        </p:txBody>
      </p:sp>
      <p:sp>
        <p:nvSpPr>
          <p:cNvPr id="27" name="Текст 7"/>
          <p:cNvSpPr>
            <a:spLocks noGrp="1"/>
          </p:cNvSpPr>
          <p:nvPr>
            <p:ph type="body" sz="quarter" idx="114" hasCustomPrompt="1"/>
          </p:nvPr>
        </p:nvSpPr>
        <p:spPr>
          <a:xfrm>
            <a:off x="6560031" y="2448103"/>
            <a:ext cx="2402551" cy="214744"/>
          </a:xfrm>
        </p:spPr>
        <p:txBody>
          <a:bodyPr tIns="0" bIns="0" anchor="t" anchorCtr="0">
            <a:no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defRPr sz="4800" b="1" spc="299" baseline="0">
                <a:solidFill>
                  <a:schemeClr val="tx1">
                    <a:alpha val="70000"/>
                  </a:schemeClr>
                </a:solidFill>
                <a:latin typeface="Myriad Pro" panose="020B0503030403020204" pitchFamily="34" charset="0"/>
              </a:defRPr>
            </a:lvl1pPr>
            <a:lvl2pPr algn="l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2013</a:t>
            </a:r>
          </a:p>
        </p:txBody>
      </p:sp>
      <p:cxnSp>
        <p:nvCxnSpPr>
          <p:cNvPr id="30" name="Прямая соединительная линия 29"/>
          <p:cNvCxnSpPr/>
          <p:nvPr userDrawn="1"/>
        </p:nvCxnSpPr>
        <p:spPr>
          <a:xfrm flipH="1">
            <a:off x="5729791" y="3732279"/>
            <a:ext cx="366713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Текст 7"/>
          <p:cNvSpPr>
            <a:spLocks noGrp="1"/>
          </p:cNvSpPr>
          <p:nvPr>
            <p:ph type="body" sz="quarter" idx="115" hasCustomPrompt="1"/>
          </p:nvPr>
        </p:nvSpPr>
        <p:spPr>
          <a:xfrm>
            <a:off x="3240505" y="3545309"/>
            <a:ext cx="2409081" cy="104872"/>
          </a:xfrm>
        </p:spPr>
        <p:txBody>
          <a:bodyPr tIns="0" bIns="0" anchor="t" anchorCtr="0">
            <a:noAutofit/>
          </a:bodyPr>
          <a:lstStyle>
            <a:lvl1pPr algn="r">
              <a:lnSpc>
                <a:spcPct val="80000"/>
              </a:lnSpc>
              <a:spcBef>
                <a:spcPts val="0"/>
              </a:spcBef>
              <a:defRPr sz="4800" b="1" spc="299" baseline="0">
                <a:solidFill>
                  <a:schemeClr val="tx1">
                    <a:alpha val="70000"/>
                  </a:schemeClr>
                </a:solidFill>
                <a:latin typeface="Myriad Pro" panose="020B0503030403020204" pitchFamily="34" charset="0"/>
              </a:defRPr>
            </a:lvl1pPr>
            <a:lvl2pPr algn="l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2013</a:t>
            </a:r>
          </a:p>
        </p:txBody>
      </p:sp>
      <p:sp>
        <p:nvSpPr>
          <p:cNvPr id="32" name="Текст 7"/>
          <p:cNvSpPr>
            <a:spLocks noGrp="1"/>
          </p:cNvSpPr>
          <p:nvPr>
            <p:ph type="body" sz="quarter" idx="116"/>
          </p:nvPr>
        </p:nvSpPr>
        <p:spPr>
          <a:xfrm>
            <a:off x="6560032" y="3348802"/>
            <a:ext cx="2402549" cy="779478"/>
          </a:xfrm>
        </p:spPr>
        <p:txBody>
          <a:bodyPr tIns="0" bIns="0" anchor="t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400" b="0" spc="0" baseline="0">
                <a:solidFill>
                  <a:schemeClr val="tx1">
                    <a:alpha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l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endParaRPr lang="en-US" dirty="0" smtClean="0"/>
          </a:p>
        </p:txBody>
      </p:sp>
      <p:cxnSp>
        <p:nvCxnSpPr>
          <p:cNvPr id="33" name="Прямая соединительная линия 32"/>
          <p:cNvCxnSpPr/>
          <p:nvPr userDrawn="1"/>
        </p:nvCxnSpPr>
        <p:spPr>
          <a:xfrm flipH="1">
            <a:off x="5729982" y="5015876"/>
            <a:ext cx="366713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Текст 7"/>
          <p:cNvSpPr>
            <a:spLocks noGrp="1"/>
          </p:cNvSpPr>
          <p:nvPr>
            <p:ph type="body" sz="quarter" idx="117"/>
          </p:nvPr>
        </p:nvSpPr>
        <p:spPr>
          <a:xfrm>
            <a:off x="3272333" y="4777260"/>
            <a:ext cx="2377253" cy="773474"/>
          </a:xfrm>
        </p:spPr>
        <p:txBody>
          <a:bodyPr tIns="0" bIns="0" anchor="t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400" b="0" spc="0" baseline="0">
                <a:solidFill>
                  <a:schemeClr val="tx1">
                    <a:alpha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l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endParaRPr lang="en-US" dirty="0" smtClean="0"/>
          </a:p>
        </p:txBody>
      </p:sp>
      <p:sp>
        <p:nvSpPr>
          <p:cNvPr id="35" name="Текст 7"/>
          <p:cNvSpPr>
            <a:spLocks noGrp="1"/>
          </p:cNvSpPr>
          <p:nvPr>
            <p:ph type="body" sz="quarter" idx="118" hasCustomPrompt="1"/>
          </p:nvPr>
        </p:nvSpPr>
        <p:spPr>
          <a:xfrm>
            <a:off x="6560031" y="4904104"/>
            <a:ext cx="2402551" cy="309584"/>
          </a:xfrm>
        </p:spPr>
        <p:txBody>
          <a:bodyPr tIns="0" bIns="0" anchor="t" anchorCtr="0">
            <a:no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defRPr sz="4800" b="1" spc="299" baseline="0">
                <a:solidFill>
                  <a:schemeClr val="tx1">
                    <a:alpha val="70000"/>
                  </a:schemeClr>
                </a:solidFill>
                <a:latin typeface="Myriad Pro" panose="020B0503030403020204" pitchFamily="34" charset="0"/>
              </a:defRPr>
            </a:lvl1pPr>
            <a:lvl2pPr algn="l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2013</a:t>
            </a:r>
          </a:p>
        </p:txBody>
      </p:sp>
      <p:sp>
        <p:nvSpPr>
          <p:cNvPr id="38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49050" y="179388"/>
            <a:ext cx="407988" cy="361950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900" b="1">
                <a:solidFill>
                  <a:schemeClr val="tx1">
                    <a:alpha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39" name="Текст 7"/>
          <p:cNvSpPr>
            <a:spLocks noGrp="1"/>
          </p:cNvSpPr>
          <p:nvPr>
            <p:ph type="body" sz="quarter" idx="40" hasCustomPrompt="1"/>
          </p:nvPr>
        </p:nvSpPr>
        <p:spPr>
          <a:xfrm>
            <a:off x="9696450" y="179103"/>
            <a:ext cx="1439862" cy="361950"/>
          </a:xfrm>
        </p:spPr>
        <p:txBody>
          <a:bodyPr tIns="0" anchor="ctr" anchorCtr="0">
            <a:noAutofit/>
          </a:bodyPr>
          <a:lstStyle>
            <a:lvl1pPr algn="r">
              <a:lnSpc>
                <a:spcPct val="100000"/>
              </a:lnSpc>
              <a:defRPr sz="900" b="0" baseline="0">
                <a:solidFill>
                  <a:schemeClr val="tx1">
                    <a:alpha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www.lekostyle.com</a:t>
            </a:r>
          </a:p>
        </p:txBody>
      </p:sp>
      <p:sp>
        <p:nvSpPr>
          <p:cNvPr id="40" name="Текст 7"/>
          <p:cNvSpPr>
            <a:spLocks noGrp="1"/>
          </p:cNvSpPr>
          <p:nvPr>
            <p:ph type="body" sz="quarter" idx="119" hasCustomPrompt="1"/>
          </p:nvPr>
        </p:nvSpPr>
        <p:spPr>
          <a:xfrm>
            <a:off x="334963" y="179388"/>
            <a:ext cx="1439862" cy="361950"/>
          </a:xfr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900" b="0" spc="300" baseline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LEKO STYLE</a:t>
            </a:r>
          </a:p>
        </p:txBody>
      </p:sp>
    </p:spTree>
    <p:extLst>
      <p:ext uri="{BB962C8B-B14F-4D97-AF65-F5344CB8AC3E}">
        <p14:creationId xmlns:p14="http://schemas.microsoft.com/office/powerpoint/2010/main" val="302787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0000" fill="hold" grpId="0" nodeType="withEffect" nodePh="1">
                                  <p:stCondLst>
                                    <p:cond delay="2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50000" fill="hold" grpId="0" nodeType="withEffect" nodePh="1">
                                  <p:stCondLst>
                                    <p:cond delay="20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50000" fill="hold" grpId="0" nodeType="withEffect" nodePh="1">
                                  <p:stCondLst>
                                    <p:cond delay="20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50000" fill="hold" grpId="0" nodeType="withEffect" nodePh="1">
                                  <p:stCondLst>
                                    <p:cond delay="20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decel="50000" fill="hold" nodeType="withEffect" nodePh="1">
                  <p:stCondLst>
                    <p:cond delay="2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50000" fill="hold" nodeType="withEffect" nodePh="1">
                  <p:stCondLst>
                    <p:cond delay="2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decel="50000" fill="hold" nodeType="withEffect" nodePh="1">
                  <p:stCondLst>
                    <p:cond delay="2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4" decel="50000" fill="hold" nodeType="withEffect" nodePh="1">
                  <p:stCondLst>
                    <p:cond delay="2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0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7"/>
          <p:cNvSpPr>
            <a:spLocks noGrp="1"/>
          </p:cNvSpPr>
          <p:nvPr>
            <p:ph type="body" sz="quarter" idx="43" hasCustomPrompt="1"/>
          </p:nvPr>
        </p:nvSpPr>
        <p:spPr>
          <a:xfrm>
            <a:off x="1056391" y="1092239"/>
            <a:ext cx="2879023" cy="349732"/>
          </a:xfrm>
        </p:spPr>
        <p:txBody>
          <a:bodyPr>
            <a:noAutofit/>
          </a:bodyPr>
          <a:lstStyle>
            <a:lvl1pPr algn="l">
              <a:lnSpc>
                <a:spcPct val="150000"/>
              </a:lnSpc>
              <a:defRPr sz="1100" b="1" baseline="0">
                <a:solidFill>
                  <a:schemeClr val="tx1"/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6" name="Текст 7"/>
          <p:cNvSpPr>
            <a:spLocks noGrp="1"/>
          </p:cNvSpPr>
          <p:nvPr>
            <p:ph type="body" sz="quarter" idx="42" hasCustomPrompt="1"/>
          </p:nvPr>
        </p:nvSpPr>
        <p:spPr>
          <a:xfrm>
            <a:off x="1056389" y="1652480"/>
            <a:ext cx="2879024" cy="1794504"/>
          </a:xfrm>
        </p:spPr>
        <p:txBody>
          <a:bodyPr>
            <a:normAutofit/>
          </a:bodyPr>
          <a:lstStyle>
            <a:lvl1pPr algn="just">
              <a:lnSpc>
                <a:spcPct val="150000"/>
              </a:lnSpc>
              <a:defRPr sz="1000" baseline="0">
                <a:solidFill>
                  <a:schemeClr val="tx1">
                    <a:lumMod val="95000"/>
                    <a:lumOff val="5000"/>
                    <a:alpha val="70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3" name="Рисунок 22"/>
          <p:cNvSpPr>
            <a:spLocks noGrp="1"/>
          </p:cNvSpPr>
          <p:nvPr>
            <p:ph type="pic" sz="quarter" idx="18"/>
          </p:nvPr>
        </p:nvSpPr>
        <p:spPr>
          <a:xfrm>
            <a:off x="5378276" y="1"/>
            <a:ext cx="5761037" cy="6857999"/>
          </a:xfrm>
          <a:custGeom>
            <a:avLst/>
            <a:gdLst>
              <a:gd name="connsiteX0" fmla="*/ 5431708 w 5761037"/>
              <a:gd name="connsiteY0" fmla="*/ 0 h 6857999"/>
              <a:gd name="connsiteX1" fmla="*/ 5761037 w 5761037"/>
              <a:gd name="connsiteY1" fmla="*/ 0 h 6857999"/>
              <a:gd name="connsiteX2" fmla="*/ 5761037 w 5761037"/>
              <a:gd name="connsiteY2" fmla="*/ 3653228 h 6857999"/>
              <a:gd name="connsiteX3" fmla="*/ 2546269 w 5761037"/>
              <a:gd name="connsiteY3" fmla="*/ 6857999 h 6857999"/>
              <a:gd name="connsiteX4" fmla="*/ 0 w 5761037"/>
              <a:gd name="connsiteY4" fmla="*/ 6857999 h 6857999"/>
              <a:gd name="connsiteX5" fmla="*/ 0 w 5761037"/>
              <a:gd name="connsiteY5" fmla="*/ 541481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61037" h="6857999">
                <a:moveTo>
                  <a:pt x="5431708" y="0"/>
                </a:moveTo>
                <a:lnTo>
                  <a:pt x="5761037" y="0"/>
                </a:lnTo>
                <a:lnTo>
                  <a:pt x="5761037" y="3653228"/>
                </a:lnTo>
                <a:lnTo>
                  <a:pt x="2546269" y="6857999"/>
                </a:lnTo>
                <a:lnTo>
                  <a:pt x="0" y="6857999"/>
                </a:lnTo>
                <a:lnTo>
                  <a:pt x="0" y="5414816"/>
                </a:lnTo>
                <a:close/>
              </a:path>
            </a:pathLst>
          </a:custGeom>
          <a:pattFill prst="pct5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marR="0" indent="0" algn="ctr" defTabSz="447247" rtl="0" eaLnBrk="1" fontAlgn="auto" latinLnBrk="0" hangingPunct="1">
              <a:lnSpc>
                <a:spcPct val="150000"/>
              </a:lnSpc>
              <a:spcBef>
                <a:spcPts val="992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lvl1pPr>
          </a:lstStyle>
          <a:p>
            <a:endParaRPr lang="en-US" dirty="0" smtClean="0"/>
          </a:p>
        </p:txBody>
      </p:sp>
      <p:sp>
        <p:nvSpPr>
          <p:cNvPr id="19" name="Текст 7"/>
          <p:cNvSpPr>
            <a:spLocks noGrp="1"/>
          </p:cNvSpPr>
          <p:nvPr>
            <p:ph type="body" sz="quarter" idx="49" hasCustomPrompt="1"/>
          </p:nvPr>
        </p:nvSpPr>
        <p:spPr>
          <a:xfrm>
            <a:off x="4656140" y="1093305"/>
            <a:ext cx="2879023" cy="349732"/>
          </a:xfrm>
        </p:spPr>
        <p:txBody>
          <a:bodyPr>
            <a:noAutofit/>
          </a:bodyPr>
          <a:lstStyle>
            <a:lvl1pPr algn="l">
              <a:lnSpc>
                <a:spcPct val="150000"/>
              </a:lnSpc>
              <a:defRPr sz="1100" b="1" baseline="0">
                <a:solidFill>
                  <a:schemeClr val="tx1"/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20" name="Текст 7"/>
          <p:cNvSpPr>
            <a:spLocks noGrp="1"/>
          </p:cNvSpPr>
          <p:nvPr>
            <p:ph type="body" sz="quarter" idx="50" hasCustomPrompt="1"/>
          </p:nvPr>
        </p:nvSpPr>
        <p:spPr>
          <a:xfrm>
            <a:off x="4656138" y="1644021"/>
            <a:ext cx="2879024" cy="1794504"/>
          </a:xfrm>
        </p:spPr>
        <p:txBody>
          <a:bodyPr>
            <a:normAutofit/>
          </a:bodyPr>
          <a:lstStyle>
            <a:lvl1pPr algn="just">
              <a:lnSpc>
                <a:spcPct val="150000"/>
              </a:lnSpc>
              <a:defRPr sz="1000" baseline="0">
                <a:solidFill>
                  <a:schemeClr val="tx1">
                    <a:lumMod val="95000"/>
                    <a:lumOff val="5000"/>
                    <a:alpha val="70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4" name="Прямоугольный треугольник 13"/>
          <p:cNvSpPr/>
          <p:nvPr userDrawn="1"/>
        </p:nvSpPr>
        <p:spPr bwMode="auto">
          <a:xfrm flipH="1">
            <a:off x="11190316" y="5775325"/>
            <a:ext cx="1001684" cy="108267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15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49050" y="179388"/>
            <a:ext cx="407988" cy="361950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900" b="1">
                <a:solidFill>
                  <a:schemeClr val="tx1">
                    <a:alpha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17" name="Текст 7"/>
          <p:cNvSpPr>
            <a:spLocks noGrp="1"/>
          </p:cNvSpPr>
          <p:nvPr>
            <p:ph type="body" sz="quarter" idx="40" hasCustomPrompt="1"/>
          </p:nvPr>
        </p:nvSpPr>
        <p:spPr>
          <a:xfrm>
            <a:off x="9696450" y="179103"/>
            <a:ext cx="1439862" cy="361950"/>
          </a:xfrm>
        </p:spPr>
        <p:txBody>
          <a:bodyPr tIns="0" anchor="ctr" anchorCtr="0">
            <a:noAutofit/>
          </a:bodyPr>
          <a:lstStyle>
            <a:lvl1pPr algn="r">
              <a:lnSpc>
                <a:spcPct val="100000"/>
              </a:lnSpc>
              <a:defRPr sz="900" b="0" baseline="0">
                <a:solidFill>
                  <a:schemeClr val="tx1">
                    <a:alpha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www.lekostyle.com</a:t>
            </a:r>
          </a:p>
        </p:txBody>
      </p:sp>
      <p:sp>
        <p:nvSpPr>
          <p:cNvPr id="22" name="Текст 7"/>
          <p:cNvSpPr>
            <a:spLocks noGrp="1"/>
          </p:cNvSpPr>
          <p:nvPr>
            <p:ph type="body" sz="quarter" idx="119" hasCustomPrompt="1"/>
          </p:nvPr>
        </p:nvSpPr>
        <p:spPr>
          <a:xfrm>
            <a:off x="334963" y="179388"/>
            <a:ext cx="1439862" cy="361950"/>
          </a:xfr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900" b="0" spc="300" baseline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LEKO STYLE</a:t>
            </a:r>
          </a:p>
        </p:txBody>
      </p:sp>
    </p:spTree>
    <p:extLst>
      <p:ext uri="{BB962C8B-B14F-4D97-AF65-F5344CB8AC3E}">
        <p14:creationId xmlns:p14="http://schemas.microsoft.com/office/powerpoint/2010/main" val="65642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14:doors dir="vert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49050" y="179388"/>
            <a:ext cx="407988" cy="361950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900" b="1">
                <a:solidFill>
                  <a:schemeClr val="tx1">
                    <a:alpha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 smtClean="0"/>
          </a:p>
        </p:txBody>
      </p:sp>
      <p:cxnSp>
        <p:nvCxnSpPr>
          <p:cNvPr id="47" name="Прямая соединительная линия 46"/>
          <p:cNvCxnSpPr/>
          <p:nvPr userDrawn="1"/>
        </p:nvCxnSpPr>
        <p:spPr>
          <a:xfrm flipV="1">
            <a:off x="3939382" y="360363"/>
            <a:ext cx="550863" cy="550864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 userDrawn="1"/>
        </p:nvCxnSpPr>
        <p:spPr>
          <a:xfrm flipV="1">
            <a:off x="9695655" y="4692650"/>
            <a:ext cx="1447802" cy="1447802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7"/>
          <p:cNvSpPr>
            <a:spLocks noGrp="1"/>
          </p:cNvSpPr>
          <p:nvPr>
            <p:ph type="body" sz="quarter" idx="40" hasCustomPrompt="1"/>
          </p:nvPr>
        </p:nvSpPr>
        <p:spPr>
          <a:xfrm>
            <a:off x="9696450" y="179103"/>
            <a:ext cx="1439862" cy="361950"/>
          </a:xfrm>
        </p:spPr>
        <p:txBody>
          <a:bodyPr tIns="0" anchor="ctr" anchorCtr="0">
            <a:noAutofit/>
          </a:bodyPr>
          <a:lstStyle>
            <a:lvl1pPr algn="r">
              <a:lnSpc>
                <a:spcPct val="100000"/>
              </a:lnSpc>
              <a:defRPr sz="900" b="0" baseline="0">
                <a:solidFill>
                  <a:schemeClr val="tx1">
                    <a:alpha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www.lekostyle.com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41" hasCustomPrompt="1"/>
          </p:nvPr>
        </p:nvSpPr>
        <p:spPr>
          <a:xfrm>
            <a:off x="334963" y="179388"/>
            <a:ext cx="1439862" cy="361950"/>
          </a:xfr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900" b="0" spc="300" baseline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LEKO STYLE</a:t>
            </a:r>
          </a:p>
        </p:txBody>
      </p:sp>
      <p:sp>
        <p:nvSpPr>
          <p:cNvPr id="22" name="Текст 7"/>
          <p:cNvSpPr>
            <a:spLocks noGrp="1"/>
          </p:cNvSpPr>
          <p:nvPr>
            <p:ph type="body" sz="quarter" idx="53" hasCustomPrompt="1"/>
          </p:nvPr>
        </p:nvSpPr>
        <p:spPr>
          <a:xfrm>
            <a:off x="973805" y="6158799"/>
            <a:ext cx="10077447" cy="486519"/>
          </a:xfrm>
        </p:spPr>
        <p:txBody>
          <a:bodyPr tIns="164592">
            <a:noAutofit/>
          </a:bodyPr>
          <a:lstStyle>
            <a:lvl1pPr algn="l">
              <a:lnSpc>
                <a:spcPct val="150000"/>
              </a:lnSpc>
              <a:defRPr sz="1000" b="0" spc="300" baseline="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17" name="Прямоугольный треугольник 16"/>
          <p:cNvSpPr/>
          <p:nvPr userDrawn="1"/>
        </p:nvSpPr>
        <p:spPr bwMode="auto">
          <a:xfrm flipH="1">
            <a:off x="11190316" y="5775325"/>
            <a:ext cx="1001684" cy="108267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73" name="Текст 7"/>
          <p:cNvSpPr>
            <a:spLocks noGrp="1"/>
          </p:cNvSpPr>
          <p:nvPr>
            <p:ph type="body" sz="quarter" idx="113" hasCustomPrompt="1"/>
          </p:nvPr>
        </p:nvSpPr>
        <p:spPr>
          <a:xfrm>
            <a:off x="4937371" y="3007975"/>
            <a:ext cx="2377253" cy="773474"/>
          </a:xfrm>
        </p:spPr>
        <p:txBody>
          <a:bodyPr tIns="0" bIns="0" anchor="t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800" b="1" spc="0" baseline="0">
                <a:solidFill>
                  <a:srgbClr val="7171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l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ru-RU" dirty="0" smtClean="0"/>
              <a:t>складских</a:t>
            </a:r>
            <a:r>
              <a:rPr lang="en-US" dirty="0" smtClean="0"/>
              <a:t> </a:t>
            </a:r>
            <a:r>
              <a:rPr lang="ru-RU" dirty="0" smtClean="0"/>
              <a:t>площадей</a:t>
            </a:r>
            <a:endParaRPr lang="en-US" dirty="0" smtClean="0"/>
          </a:p>
        </p:txBody>
      </p:sp>
      <p:sp>
        <p:nvSpPr>
          <p:cNvPr id="74" name="Текст 7"/>
          <p:cNvSpPr>
            <a:spLocks noGrp="1"/>
          </p:cNvSpPr>
          <p:nvPr>
            <p:ph type="body" sz="quarter" idx="115" hasCustomPrompt="1"/>
          </p:nvPr>
        </p:nvSpPr>
        <p:spPr>
          <a:xfrm>
            <a:off x="4979483" y="2365428"/>
            <a:ext cx="2409081" cy="104872"/>
          </a:xfrm>
        </p:spPr>
        <p:txBody>
          <a:bodyPr tIns="0" bIns="0" anchor="t" anchorCtr="0">
            <a:noAutofit/>
          </a:bodyPr>
          <a:lstStyle>
            <a:lvl1pPr algn="r">
              <a:lnSpc>
                <a:spcPct val="80000"/>
              </a:lnSpc>
              <a:spcBef>
                <a:spcPts val="0"/>
              </a:spcBef>
              <a:defRPr sz="6600" b="1" spc="299" baseline="0">
                <a:solidFill>
                  <a:srgbClr val="DF622A"/>
                </a:solidFill>
                <a:latin typeface="Myriad Pro" panose="020B0503030403020204" pitchFamily="34" charset="0"/>
              </a:defRPr>
            </a:lvl1pPr>
            <a:lvl2pPr algn="l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3500</a:t>
            </a:r>
          </a:p>
        </p:txBody>
      </p:sp>
      <p:sp>
        <p:nvSpPr>
          <p:cNvPr id="75" name="Текст 7"/>
          <p:cNvSpPr>
            <a:spLocks noGrp="1"/>
          </p:cNvSpPr>
          <p:nvPr>
            <p:ph type="body" sz="quarter" idx="116" hasCustomPrompt="1"/>
          </p:nvPr>
        </p:nvSpPr>
        <p:spPr>
          <a:xfrm>
            <a:off x="8841081" y="2997093"/>
            <a:ext cx="2377253" cy="773474"/>
          </a:xfrm>
        </p:spPr>
        <p:txBody>
          <a:bodyPr tIns="0" bIns="0" anchor="t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00" b="1" i="0" spc="0" baseline="0">
                <a:solidFill>
                  <a:srgbClr val="7171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l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ru-RU" dirty="0" smtClean="0"/>
              <a:t>наименований</a:t>
            </a:r>
          </a:p>
          <a:p>
            <a:pPr lvl="0"/>
            <a:r>
              <a:rPr lang="ru-RU" dirty="0" smtClean="0"/>
              <a:t>ингредиентов</a:t>
            </a:r>
            <a:endParaRPr lang="en-US" dirty="0" smtClean="0"/>
          </a:p>
        </p:txBody>
      </p:sp>
      <p:sp>
        <p:nvSpPr>
          <p:cNvPr id="76" name="Текст 7"/>
          <p:cNvSpPr>
            <a:spLocks noGrp="1"/>
          </p:cNvSpPr>
          <p:nvPr>
            <p:ph type="body" sz="quarter" idx="117" hasCustomPrompt="1"/>
          </p:nvPr>
        </p:nvSpPr>
        <p:spPr>
          <a:xfrm>
            <a:off x="8816842" y="2374382"/>
            <a:ext cx="2409081" cy="104872"/>
          </a:xfrm>
        </p:spPr>
        <p:txBody>
          <a:bodyPr tIns="0" bIns="0" anchor="t" anchorCtr="0">
            <a:no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defRPr sz="6600" b="1" spc="299" baseline="0">
                <a:solidFill>
                  <a:srgbClr val="DF622A"/>
                </a:solidFill>
                <a:latin typeface="Myriad Pro" panose="020B0503030403020204" pitchFamily="34" charset="0"/>
              </a:defRPr>
            </a:lvl1pPr>
            <a:lvl2pPr algn="l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ru-RU" dirty="0" smtClean="0"/>
              <a:t>2000</a:t>
            </a:r>
            <a:endParaRPr lang="en-US" dirty="0" smtClean="0"/>
          </a:p>
        </p:txBody>
      </p:sp>
      <p:sp>
        <p:nvSpPr>
          <p:cNvPr id="79" name="Текст 7"/>
          <p:cNvSpPr>
            <a:spLocks noGrp="1"/>
          </p:cNvSpPr>
          <p:nvPr>
            <p:ph type="body" sz="quarter" idx="118" hasCustomPrompt="1"/>
          </p:nvPr>
        </p:nvSpPr>
        <p:spPr>
          <a:xfrm>
            <a:off x="6352694" y="5415991"/>
            <a:ext cx="2377253" cy="773474"/>
          </a:xfrm>
        </p:spPr>
        <p:txBody>
          <a:bodyPr tIns="0" bIns="0" anchor="t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00" b="1" i="0" spc="0" baseline="0">
                <a:solidFill>
                  <a:srgbClr val="7171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l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ru-RU" dirty="0" smtClean="0"/>
              <a:t>тонн запасов сырья</a:t>
            </a:r>
            <a:endParaRPr lang="en-US" dirty="0" smtClean="0"/>
          </a:p>
        </p:txBody>
      </p:sp>
      <p:sp>
        <p:nvSpPr>
          <p:cNvPr id="80" name="Текст 7"/>
          <p:cNvSpPr>
            <a:spLocks noGrp="1"/>
          </p:cNvSpPr>
          <p:nvPr>
            <p:ph type="body" sz="quarter" idx="119" hasCustomPrompt="1"/>
          </p:nvPr>
        </p:nvSpPr>
        <p:spPr>
          <a:xfrm>
            <a:off x="6272936" y="4681447"/>
            <a:ext cx="2409081" cy="104872"/>
          </a:xfrm>
        </p:spPr>
        <p:txBody>
          <a:bodyPr tIns="0" bIns="0" anchor="t" anchorCtr="0">
            <a:no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defRPr sz="6600" b="1" spc="299" baseline="0">
                <a:solidFill>
                  <a:srgbClr val="DF622A"/>
                </a:solidFill>
                <a:latin typeface="Myriad Pro" panose="020B0503030403020204" pitchFamily="34" charset="0"/>
              </a:defRPr>
            </a:lvl1pPr>
            <a:lvl2pPr algn="l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ru-RU" dirty="0" smtClean="0"/>
              <a:t>500</a:t>
            </a:r>
            <a:endParaRPr lang="en-US" dirty="0" smtClean="0"/>
          </a:p>
        </p:txBody>
      </p:sp>
      <p:sp>
        <p:nvSpPr>
          <p:cNvPr id="81" name="Текст 7"/>
          <p:cNvSpPr>
            <a:spLocks noGrp="1"/>
          </p:cNvSpPr>
          <p:nvPr>
            <p:ph type="body" sz="quarter" idx="120" hasCustomPrompt="1"/>
          </p:nvPr>
        </p:nvSpPr>
        <p:spPr>
          <a:xfrm>
            <a:off x="6339046" y="4345116"/>
            <a:ext cx="2377253" cy="347107"/>
          </a:xfrm>
        </p:spPr>
        <p:txBody>
          <a:bodyPr tIns="0" bIns="0" anchor="t" anchorCtr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00" b="1" i="0" spc="0" baseline="0">
                <a:solidFill>
                  <a:srgbClr val="7171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l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ru-RU" dirty="0" smtClean="0"/>
              <a:t>Более</a:t>
            </a:r>
            <a:endParaRPr lang="en-US" dirty="0" smtClean="0"/>
          </a:p>
        </p:txBody>
      </p:sp>
      <p:sp>
        <p:nvSpPr>
          <p:cNvPr id="84" name="Текст 7"/>
          <p:cNvSpPr>
            <a:spLocks noGrp="1"/>
          </p:cNvSpPr>
          <p:nvPr>
            <p:ph type="body" sz="quarter" idx="121" hasCustomPrompt="1"/>
          </p:nvPr>
        </p:nvSpPr>
        <p:spPr>
          <a:xfrm>
            <a:off x="837974" y="3001164"/>
            <a:ext cx="2377253" cy="773474"/>
          </a:xfrm>
        </p:spPr>
        <p:txBody>
          <a:bodyPr tIns="0" bIns="0" anchor="t" anchorCtr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b="1" i="0" spc="0" baseline="0">
                <a:solidFill>
                  <a:srgbClr val="7171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l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ru-RU" dirty="0" smtClean="0"/>
              <a:t>сотрудников</a:t>
            </a:r>
            <a:endParaRPr lang="en-US" dirty="0" smtClean="0"/>
          </a:p>
        </p:txBody>
      </p:sp>
      <p:sp>
        <p:nvSpPr>
          <p:cNvPr id="85" name="Текст 7"/>
          <p:cNvSpPr>
            <a:spLocks noGrp="1"/>
          </p:cNvSpPr>
          <p:nvPr>
            <p:ph type="body" sz="quarter" idx="122" hasCustomPrompt="1"/>
          </p:nvPr>
        </p:nvSpPr>
        <p:spPr>
          <a:xfrm>
            <a:off x="824326" y="2407391"/>
            <a:ext cx="2409081" cy="104872"/>
          </a:xfrm>
        </p:spPr>
        <p:txBody>
          <a:bodyPr tIns="0" bIns="0" anchor="t" anchorCtr="0">
            <a:no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defRPr sz="6600" b="1" spc="299" baseline="0">
                <a:solidFill>
                  <a:srgbClr val="DF622A"/>
                </a:solidFill>
                <a:latin typeface="Myriad Pro" panose="020B0503030403020204" pitchFamily="34" charset="0"/>
              </a:defRPr>
            </a:lvl1pPr>
            <a:lvl2pPr algn="l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ru-RU" dirty="0" smtClean="0"/>
              <a:t>150</a:t>
            </a:r>
            <a:endParaRPr lang="en-US" dirty="0" smtClean="0"/>
          </a:p>
        </p:txBody>
      </p:sp>
      <p:sp>
        <p:nvSpPr>
          <p:cNvPr id="89" name="Текст 7"/>
          <p:cNvSpPr>
            <a:spLocks noGrp="1"/>
          </p:cNvSpPr>
          <p:nvPr>
            <p:ph type="body" sz="quarter" idx="123" hasCustomPrompt="1"/>
          </p:nvPr>
        </p:nvSpPr>
        <p:spPr>
          <a:xfrm>
            <a:off x="3971490" y="5411540"/>
            <a:ext cx="1228299" cy="773474"/>
          </a:xfrm>
        </p:spPr>
        <p:txBody>
          <a:bodyPr tIns="0" bIns="0" anchor="t" anchorCtr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b="1" spc="0" baseline="0">
                <a:solidFill>
                  <a:srgbClr val="71717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l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ru-RU" dirty="0" smtClean="0"/>
              <a:t>складов</a:t>
            </a:r>
            <a:endParaRPr lang="en-US" dirty="0" smtClean="0"/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2820483" y="2428489"/>
            <a:ext cx="1643248" cy="815649"/>
            <a:chOff x="3897743" y="992159"/>
            <a:chExt cx="2284827" cy="1134106"/>
          </a:xfrm>
        </p:grpSpPr>
        <p:pic>
          <p:nvPicPr>
            <p:cNvPr id="3" name="Рисунок 2"/>
            <p:cNvPicPr>
              <a:picLocks noChangeAspect="1"/>
            </p:cNvPicPr>
            <p:nvPr userDrawn="1"/>
          </p:nvPicPr>
          <p:blipFill rotWithShape="1">
            <a:blip r:embed="rId2" cstate="print">
              <a:duotone>
                <a:prstClr val="black"/>
                <a:schemeClr val="tx1">
                  <a:lumMod val="65000"/>
                  <a:lumOff val="35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225"/>
            <a:stretch/>
          </p:blipFill>
          <p:spPr>
            <a:xfrm>
              <a:off x="3907268" y="992159"/>
              <a:ext cx="171246" cy="324481"/>
            </a:xfrm>
            <a:prstGeom prst="rect">
              <a:avLst/>
            </a:prstGeom>
          </p:spPr>
        </p:pic>
        <p:pic>
          <p:nvPicPr>
            <p:cNvPr id="91" name="Рисунок 90"/>
            <p:cNvPicPr>
              <a:picLocks noChangeAspect="1"/>
            </p:cNvPicPr>
            <p:nvPr userDrawn="1"/>
          </p:nvPicPr>
          <p:blipFill rotWithShape="1">
            <a:blip r:embed="rId4" cstate="print">
              <a:duotone>
                <a:prstClr val="black"/>
                <a:schemeClr val="tx1">
                  <a:lumMod val="65000"/>
                  <a:lumOff val="35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225"/>
            <a:stretch/>
          </p:blipFill>
          <p:spPr>
            <a:xfrm>
              <a:off x="4157494" y="992159"/>
              <a:ext cx="171246" cy="324481"/>
            </a:xfrm>
            <a:prstGeom prst="rect">
              <a:avLst/>
            </a:prstGeom>
          </p:spPr>
        </p:pic>
        <p:pic>
          <p:nvPicPr>
            <p:cNvPr id="92" name="Рисунок 91"/>
            <p:cNvPicPr>
              <a:picLocks noChangeAspect="1"/>
            </p:cNvPicPr>
            <p:nvPr userDrawn="1"/>
          </p:nvPicPr>
          <p:blipFill rotWithShape="1">
            <a:blip r:embed="rId4" cstate="print">
              <a:duotone>
                <a:prstClr val="black"/>
                <a:schemeClr val="tx1">
                  <a:lumMod val="65000"/>
                  <a:lumOff val="35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225"/>
            <a:stretch/>
          </p:blipFill>
          <p:spPr>
            <a:xfrm>
              <a:off x="4407720" y="992159"/>
              <a:ext cx="171246" cy="324481"/>
            </a:xfrm>
            <a:prstGeom prst="rect">
              <a:avLst/>
            </a:prstGeom>
          </p:spPr>
        </p:pic>
        <p:pic>
          <p:nvPicPr>
            <p:cNvPr id="93" name="Рисунок 92"/>
            <p:cNvPicPr>
              <a:picLocks noChangeAspect="1"/>
            </p:cNvPicPr>
            <p:nvPr userDrawn="1"/>
          </p:nvPicPr>
          <p:blipFill rotWithShape="1">
            <a:blip r:embed="rId4" cstate="print">
              <a:duotone>
                <a:prstClr val="black"/>
                <a:schemeClr val="tx1">
                  <a:lumMod val="65000"/>
                  <a:lumOff val="35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225"/>
            <a:stretch/>
          </p:blipFill>
          <p:spPr>
            <a:xfrm>
              <a:off x="4657946" y="992159"/>
              <a:ext cx="171246" cy="324481"/>
            </a:xfrm>
            <a:prstGeom prst="rect">
              <a:avLst/>
            </a:prstGeom>
          </p:spPr>
        </p:pic>
        <p:pic>
          <p:nvPicPr>
            <p:cNvPr id="94" name="Рисунок 93"/>
            <p:cNvPicPr>
              <a:picLocks noChangeAspect="1"/>
            </p:cNvPicPr>
            <p:nvPr userDrawn="1"/>
          </p:nvPicPr>
          <p:blipFill rotWithShape="1">
            <a:blip r:embed="rId4" cstate="print">
              <a:duotone>
                <a:prstClr val="black"/>
                <a:schemeClr val="tx1">
                  <a:lumMod val="65000"/>
                  <a:lumOff val="35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225"/>
            <a:stretch/>
          </p:blipFill>
          <p:spPr>
            <a:xfrm>
              <a:off x="4908172" y="992159"/>
              <a:ext cx="171246" cy="324481"/>
            </a:xfrm>
            <a:prstGeom prst="rect">
              <a:avLst/>
            </a:prstGeom>
          </p:spPr>
        </p:pic>
        <p:pic>
          <p:nvPicPr>
            <p:cNvPr id="95" name="Рисунок 94"/>
            <p:cNvPicPr>
              <a:picLocks noChangeAspect="1"/>
            </p:cNvPicPr>
            <p:nvPr userDrawn="1"/>
          </p:nvPicPr>
          <p:blipFill rotWithShape="1">
            <a:blip r:embed="rId4" cstate="print">
              <a:duotone>
                <a:prstClr val="black"/>
                <a:schemeClr val="tx1">
                  <a:lumMod val="65000"/>
                  <a:lumOff val="35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225"/>
            <a:stretch/>
          </p:blipFill>
          <p:spPr>
            <a:xfrm>
              <a:off x="5158398" y="992159"/>
              <a:ext cx="171246" cy="324481"/>
            </a:xfrm>
            <a:prstGeom prst="rect">
              <a:avLst/>
            </a:prstGeom>
          </p:spPr>
        </p:pic>
        <p:pic>
          <p:nvPicPr>
            <p:cNvPr id="96" name="Рисунок 95"/>
            <p:cNvPicPr>
              <a:picLocks noChangeAspect="1"/>
            </p:cNvPicPr>
            <p:nvPr userDrawn="1"/>
          </p:nvPicPr>
          <p:blipFill rotWithShape="1">
            <a:blip r:embed="rId4" cstate="print">
              <a:duotone>
                <a:prstClr val="black"/>
                <a:schemeClr val="tx1">
                  <a:lumMod val="65000"/>
                  <a:lumOff val="35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225"/>
            <a:stretch/>
          </p:blipFill>
          <p:spPr>
            <a:xfrm>
              <a:off x="5408626" y="992159"/>
              <a:ext cx="171246" cy="324481"/>
            </a:xfrm>
            <a:prstGeom prst="rect">
              <a:avLst/>
            </a:prstGeom>
          </p:spPr>
        </p:pic>
        <p:pic>
          <p:nvPicPr>
            <p:cNvPr id="97" name="Рисунок 96"/>
            <p:cNvPicPr>
              <a:picLocks noChangeAspect="1"/>
            </p:cNvPicPr>
            <p:nvPr userDrawn="1"/>
          </p:nvPicPr>
          <p:blipFill rotWithShape="1">
            <a:blip r:embed="rId4" cstate="print">
              <a:duotone>
                <a:prstClr val="black"/>
                <a:schemeClr val="tx1">
                  <a:lumMod val="65000"/>
                  <a:lumOff val="35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225"/>
            <a:stretch/>
          </p:blipFill>
          <p:spPr>
            <a:xfrm>
              <a:off x="3907268" y="1401734"/>
              <a:ext cx="171246" cy="324481"/>
            </a:xfrm>
            <a:prstGeom prst="rect">
              <a:avLst/>
            </a:prstGeom>
          </p:spPr>
        </p:pic>
        <p:pic>
          <p:nvPicPr>
            <p:cNvPr id="98" name="Рисунок 97"/>
            <p:cNvPicPr>
              <a:picLocks noChangeAspect="1"/>
            </p:cNvPicPr>
            <p:nvPr userDrawn="1"/>
          </p:nvPicPr>
          <p:blipFill rotWithShape="1">
            <a:blip r:embed="rId4" cstate="print">
              <a:duotone>
                <a:prstClr val="black"/>
                <a:schemeClr val="tx1">
                  <a:lumMod val="65000"/>
                  <a:lumOff val="35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225"/>
            <a:stretch/>
          </p:blipFill>
          <p:spPr>
            <a:xfrm>
              <a:off x="4157494" y="1401734"/>
              <a:ext cx="171246" cy="324481"/>
            </a:xfrm>
            <a:prstGeom prst="rect">
              <a:avLst/>
            </a:prstGeom>
          </p:spPr>
        </p:pic>
        <p:pic>
          <p:nvPicPr>
            <p:cNvPr id="99" name="Рисунок 98"/>
            <p:cNvPicPr>
              <a:picLocks noChangeAspect="1"/>
            </p:cNvPicPr>
            <p:nvPr userDrawn="1"/>
          </p:nvPicPr>
          <p:blipFill rotWithShape="1">
            <a:blip r:embed="rId4" cstate="print">
              <a:duotone>
                <a:prstClr val="black"/>
                <a:schemeClr val="tx1">
                  <a:lumMod val="65000"/>
                  <a:lumOff val="35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225"/>
            <a:stretch/>
          </p:blipFill>
          <p:spPr>
            <a:xfrm>
              <a:off x="4407720" y="1401734"/>
              <a:ext cx="171246" cy="324481"/>
            </a:xfrm>
            <a:prstGeom prst="rect">
              <a:avLst/>
            </a:prstGeom>
          </p:spPr>
        </p:pic>
        <p:pic>
          <p:nvPicPr>
            <p:cNvPr id="100" name="Рисунок 99"/>
            <p:cNvPicPr>
              <a:picLocks noChangeAspect="1"/>
            </p:cNvPicPr>
            <p:nvPr userDrawn="1"/>
          </p:nvPicPr>
          <p:blipFill rotWithShape="1">
            <a:blip r:embed="rId4" cstate="print">
              <a:duotone>
                <a:prstClr val="black"/>
                <a:schemeClr val="tx1">
                  <a:lumMod val="65000"/>
                  <a:lumOff val="35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225"/>
            <a:stretch/>
          </p:blipFill>
          <p:spPr>
            <a:xfrm>
              <a:off x="4657946" y="1401734"/>
              <a:ext cx="171246" cy="324481"/>
            </a:xfrm>
            <a:prstGeom prst="rect">
              <a:avLst/>
            </a:prstGeom>
          </p:spPr>
        </p:pic>
        <p:pic>
          <p:nvPicPr>
            <p:cNvPr id="101" name="Рисунок 100"/>
            <p:cNvPicPr>
              <a:picLocks noChangeAspect="1"/>
            </p:cNvPicPr>
            <p:nvPr userDrawn="1"/>
          </p:nvPicPr>
          <p:blipFill rotWithShape="1">
            <a:blip r:embed="rId4" cstate="print">
              <a:duotone>
                <a:prstClr val="black"/>
                <a:schemeClr val="tx1">
                  <a:lumMod val="65000"/>
                  <a:lumOff val="35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225"/>
            <a:stretch/>
          </p:blipFill>
          <p:spPr>
            <a:xfrm>
              <a:off x="4908172" y="1401734"/>
              <a:ext cx="171246" cy="324481"/>
            </a:xfrm>
            <a:prstGeom prst="rect">
              <a:avLst/>
            </a:prstGeom>
          </p:spPr>
        </p:pic>
        <p:pic>
          <p:nvPicPr>
            <p:cNvPr id="102" name="Рисунок 101"/>
            <p:cNvPicPr>
              <a:picLocks noChangeAspect="1"/>
            </p:cNvPicPr>
            <p:nvPr userDrawn="1"/>
          </p:nvPicPr>
          <p:blipFill rotWithShape="1">
            <a:blip r:embed="rId4" cstate="print">
              <a:duotone>
                <a:prstClr val="black"/>
                <a:schemeClr val="tx1">
                  <a:lumMod val="65000"/>
                  <a:lumOff val="35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225"/>
            <a:stretch/>
          </p:blipFill>
          <p:spPr>
            <a:xfrm>
              <a:off x="5158398" y="1401734"/>
              <a:ext cx="171246" cy="324481"/>
            </a:xfrm>
            <a:prstGeom prst="rect">
              <a:avLst/>
            </a:prstGeom>
          </p:spPr>
        </p:pic>
        <p:pic>
          <p:nvPicPr>
            <p:cNvPr id="103" name="Рисунок 102"/>
            <p:cNvPicPr>
              <a:picLocks noChangeAspect="1"/>
            </p:cNvPicPr>
            <p:nvPr userDrawn="1"/>
          </p:nvPicPr>
          <p:blipFill rotWithShape="1">
            <a:blip r:embed="rId4" cstate="print">
              <a:duotone>
                <a:prstClr val="black"/>
                <a:schemeClr val="tx1">
                  <a:lumMod val="65000"/>
                  <a:lumOff val="35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225"/>
            <a:stretch/>
          </p:blipFill>
          <p:spPr>
            <a:xfrm>
              <a:off x="5408626" y="1401734"/>
              <a:ext cx="171246" cy="324481"/>
            </a:xfrm>
            <a:prstGeom prst="rect">
              <a:avLst/>
            </a:prstGeom>
          </p:spPr>
        </p:pic>
        <p:pic>
          <p:nvPicPr>
            <p:cNvPr id="104" name="Рисунок 103"/>
            <p:cNvPicPr>
              <a:picLocks noChangeAspect="1"/>
            </p:cNvPicPr>
            <p:nvPr userDrawn="1"/>
          </p:nvPicPr>
          <p:blipFill rotWithShape="1">
            <a:blip r:embed="rId4" cstate="print">
              <a:duotone>
                <a:prstClr val="black"/>
                <a:schemeClr val="tx1">
                  <a:lumMod val="65000"/>
                  <a:lumOff val="35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225"/>
            <a:stretch/>
          </p:blipFill>
          <p:spPr>
            <a:xfrm>
              <a:off x="3897743" y="1801784"/>
              <a:ext cx="171246" cy="324481"/>
            </a:xfrm>
            <a:prstGeom prst="rect">
              <a:avLst/>
            </a:prstGeom>
          </p:spPr>
        </p:pic>
        <p:pic>
          <p:nvPicPr>
            <p:cNvPr id="105" name="Рисунок 104"/>
            <p:cNvPicPr>
              <a:picLocks noChangeAspect="1"/>
            </p:cNvPicPr>
            <p:nvPr userDrawn="1"/>
          </p:nvPicPr>
          <p:blipFill rotWithShape="1">
            <a:blip r:embed="rId4" cstate="print">
              <a:duotone>
                <a:prstClr val="black"/>
                <a:schemeClr val="tx1">
                  <a:lumMod val="65000"/>
                  <a:lumOff val="35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225"/>
            <a:stretch/>
          </p:blipFill>
          <p:spPr>
            <a:xfrm>
              <a:off x="4147969" y="1801784"/>
              <a:ext cx="171246" cy="324481"/>
            </a:xfrm>
            <a:prstGeom prst="rect">
              <a:avLst/>
            </a:prstGeom>
          </p:spPr>
        </p:pic>
        <p:pic>
          <p:nvPicPr>
            <p:cNvPr id="106" name="Рисунок 105"/>
            <p:cNvPicPr>
              <a:picLocks noChangeAspect="1"/>
            </p:cNvPicPr>
            <p:nvPr userDrawn="1"/>
          </p:nvPicPr>
          <p:blipFill rotWithShape="1">
            <a:blip r:embed="rId4" cstate="print">
              <a:duotone>
                <a:prstClr val="black"/>
                <a:schemeClr val="tx1">
                  <a:lumMod val="65000"/>
                  <a:lumOff val="35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225"/>
            <a:stretch/>
          </p:blipFill>
          <p:spPr>
            <a:xfrm>
              <a:off x="4398195" y="1801784"/>
              <a:ext cx="171246" cy="324481"/>
            </a:xfrm>
            <a:prstGeom prst="rect">
              <a:avLst/>
            </a:prstGeom>
          </p:spPr>
        </p:pic>
        <p:pic>
          <p:nvPicPr>
            <p:cNvPr id="107" name="Рисунок 106"/>
            <p:cNvPicPr>
              <a:picLocks noChangeAspect="1"/>
            </p:cNvPicPr>
            <p:nvPr userDrawn="1"/>
          </p:nvPicPr>
          <p:blipFill rotWithShape="1">
            <a:blip r:embed="rId4" cstate="print">
              <a:duotone>
                <a:prstClr val="black"/>
                <a:schemeClr val="tx1">
                  <a:lumMod val="65000"/>
                  <a:lumOff val="35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225"/>
            <a:stretch/>
          </p:blipFill>
          <p:spPr>
            <a:xfrm>
              <a:off x="4648421" y="1801784"/>
              <a:ext cx="171246" cy="324481"/>
            </a:xfrm>
            <a:prstGeom prst="rect">
              <a:avLst/>
            </a:prstGeom>
          </p:spPr>
        </p:pic>
        <p:pic>
          <p:nvPicPr>
            <p:cNvPr id="108" name="Рисунок 107"/>
            <p:cNvPicPr>
              <a:picLocks noChangeAspect="1"/>
            </p:cNvPicPr>
            <p:nvPr userDrawn="1"/>
          </p:nvPicPr>
          <p:blipFill rotWithShape="1">
            <a:blip r:embed="rId4" cstate="print">
              <a:duotone>
                <a:prstClr val="black"/>
                <a:schemeClr val="tx1">
                  <a:lumMod val="65000"/>
                  <a:lumOff val="35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225"/>
            <a:stretch/>
          </p:blipFill>
          <p:spPr>
            <a:xfrm>
              <a:off x="4898647" y="1801784"/>
              <a:ext cx="171246" cy="324481"/>
            </a:xfrm>
            <a:prstGeom prst="rect">
              <a:avLst/>
            </a:prstGeom>
          </p:spPr>
        </p:pic>
        <p:pic>
          <p:nvPicPr>
            <p:cNvPr id="109" name="Рисунок 108"/>
            <p:cNvPicPr>
              <a:picLocks noChangeAspect="1"/>
            </p:cNvPicPr>
            <p:nvPr userDrawn="1"/>
          </p:nvPicPr>
          <p:blipFill rotWithShape="1">
            <a:blip r:embed="rId4" cstate="print">
              <a:duotone>
                <a:prstClr val="black"/>
                <a:schemeClr val="tx1">
                  <a:lumMod val="65000"/>
                  <a:lumOff val="35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225"/>
            <a:stretch/>
          </p:blipFill>
          <p:spPr>
            <a:xfrm>
              <a:off x="5148873" y="1801784"/>
              <a:ext cx="171246" cy="324481"/>
            </a:xfrm>
            <a:prstGeom prst="rect">
              <a:avLst/>
            </a:prstGeom>
          </p:spPr>
        </p:pic>
        <p:pic>
          <p:nvPicPr>
            <p:cNvPr id="110" name="Рисунок 109"/>
            <p:cNvPicPr>
              <a:picLocks noChangeAspect="1"/>
            </p:cNvPicPr>
            <p:nvPr userDrawn="1"/>
          </p:nvPicPr>
          <p:blipFill rotWithShape="1">
            <a:blip r:embed="rId4" cstate="print">
              <a:duotone>
                <a:prstClr val="black"/>
                <a:schemeClr val="tx1">
                  <a:lumMod val="65000"/>
                  <a:lumOff val="35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225"/>
            <a:stretch/>
          </p:blipFill>
          <p:spPr>
            <a:xfrm>
              <a:off x="5399101" y="1801784"/>
              <a:ext cx="171246" cy="324481"/>
            </a:xfrm>
            <a:prstGeom prst="rect">
              <a:avLst/>
            </a:prstGeom>
          </p:spPr>
        </p:pic>
        <p:pic>
          <p:nvPicPr>
            <p:cNvPr id="111" name="Рисунок 110"/>
            <p:cNvPicPr>
              <a:picLocks noChangeAspect="1"/>
            </p:cNvPicPr>
            <p:nvPr userDrawn="1"/>
          </p:nvPicPr>
          <p:blipFill rotWithShape="1">
            <a:blip r:embed="rId6" cstate="print">
              <a:duotone>
                <a:prstClr val="black"/>
                <a:srgbClr val="DF622A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88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225"/>
            <a:stretch/>
          </p:blipFill>
          <p:spPr>
            <a:xfrm>
              <a:off x="5599125" y="1020739"/>
              <a:ext cx="583445" cy="1105526"/>
            </a:xfrm>
            <a:prstGeom prst="rect">
              <a:avLst/>
            </a:prstGeom>
          </p:spPr>
        </p:pic>
      </p:grpSp>
      <p:sp>
        <p:nvSpPr>
          <p:cNvPr id="6" name="Пятиугольник 5"/>
          <p:cNvSpPr/>
          <p:nvPr userDrawn="1"/>
        </p:nvSpPr>
        <p:spPr bwMode="auto">
          <a:xfrm>
            <a:off x="7654698" y="2474944"/>
            <a:ext cx="977455" cy="500273"/>
          </a:xfrm>
          <a:prstGeom prst="homePlate">
            <a:avLst/>
          </a:prstGeom>
          <a:solidFill>
            <a:srgbClr val="DF622A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112" name="Текст 7"/>
          <p:cNvSpPr>
            <a:spLocks noGrp="1"/>
          </p:cNvSpPr>
          <p:nvPr>
            <p:ph type="body" sz="quarter" idx="125" hasCustomPrompt="1"/>
          </p:nvPr>
        </p:nvSpPr>
        <p:spPr>
          <a:xfrm>
            <a:off x="7747132" y="2547465"/>
            <a:ext cx="2129103" cy="92684"/>
          </a:xfrm>
        </p:spPr>
        <p:txBody>
          <a:bodyPr tIns="0" bIns="0" anchor="t" anchorCtr="0">
            <a:no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defRPr sz="3200" b="1" spc="299" baseline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algn="l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ru-RU" dirty="0" smtClean="0"/>
              <a:t>м</a:t>
            </a:r>
            <a:r>
              <a:rPr lang="en-US" dirty="0" smtClean="0"/>
              <a:t>2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435" y="4285419"/>
            <a:ext cx="1180681" cy="1180681"/>
          </a:xfrm>
          <a:prstGeom prst="rect">
            <a:avLst/>
          </a:prstGeom>
        </p:spPr>
      </p:pic>
      <p:sp>
        <p:nvSpPr>
          <p:cNvPr id="90" name="Текст 7"/>
          <p:cNvSpPr>
            <a:spLocks noGrp="1"/>
          </p:cNvSpPr>
          <p:nvPr>
            <p:ph type="body" sz="quarter" idx="124" hasCustomPrompt="1"/>
          </p:nvPr>
        </p:nvSpPr>
        <p:spPr>
          <a:xfrm>
            <a:off x="2838727" y="4664568"/>
            <a:ext cx="2077583" cy="84878"/>
          </a:xfrm>
        </p:spPr>
        <p:txBody>
          <a:bodyPr tIns="0" bIns="0" anchor="t" anchorCtr="0">
            <a:noAutofit/>
          </a:bodyPr>
          <a:lstStyle>
            <a:lvl1pPr algn="r">
              <a:lnSpc>
                <a:spcPct val="80000"/>
              </a:lnSpc>
              <a:spcBef>
                <a:spcPts val="0"/>
              </a:spcBef>
              <a:defRPr sz="6600" b="1" spc="299" baseline="0">
                <a:solidFill>
                  <a:srgbClr val="DF622A"/>
                </a:solidFill>
                <a:latin typeface="Myriad Pro" panose="020B0503030403020204" pitchFamily="34" charset="0"/>
              </a:defRPr>
            </a:lvl1pPr>
            <a:lvl2pPr algn="l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ru-RU" dirty="0" smtClean="0"/>
              <a:t>5</a:t>
            </a:r>
            <a:endParaRPr lang="en-US" dirty="0" smtClean="0"/>
          </a:p>
        </p:txBody>
      </p:sp>
      <p:sp>
        <p:nvSpPr>
          <p:cNvPr id="113" name="Текст 7"/>
          <p:cNvSpPr>
            <a:spLocks noGrp="1"/>
          </p:cNvSpPr>
          <p:nvPr>
            <p:ph type="body" sz="quarter" idx="126" hasCustomPrompt="1"/>
          </p:nvPr>
        </p:nvSpPr>
        <p:spPr>
          <a:xfrm>
            <a:off x="3878231" y="4598603"/>
            <a:ext cx="2077583" cy="84878"/>
          </a:xfrm>
        </p:spPr>
        <p:txBody>
          <a:bodyPr tIns="0" bIns="0" anchor="t" anchorCtr="0">
            <a:noAutofit/>
          </a:bodyPr>
          <a:lstStyle>
            <a:lvl1pPr algn="r">
              <a:lnSpc>
                <a:spcPct val="80000"/>
              </a:lnSpc>
              <a:spcBef>
                <a:spcPts val="0"/>
              </a:spcBef>
              <a:defRPr sz="6600" b="1" spc="299" baseline="0">
                <a:solidFill>
                  <a:srgbClr val="DF622A"/>
                </a:solidFill>
                <a:latin typeface="Myriad Pro" panose="020B0503030403020204" pitchFamily="34" charset="0"/>
              </a:defRPr>
            </a:lvl1pPr>
            <a:lvl2pPr algn="l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855854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iterate type="wd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0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1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4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9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2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0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3" grpId="0" build="p">
        <p:tmplLst>
          <p:tmpl lvl="1">
            <p:tnLst>
              <p:par>
                <p:cTn presetID="2" presetClass="entr" presetSubtype="4" decel="5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13"/>
          <p:cNvSpPr>
            <a:spLocks noGrp="1"/>
          </p:cNvSpPr>
          <p:nvPr>
            <p:ph type="pic" sz="quarter" idx="10"/>
          </p:nvPr>
        </p:nvSpPr>
        <p:spPr>
          <a:xfrm>
            <a:off x="2" y="-2"/>
            <a:ext cx="6095998" cy="6858002"/>
          </a:xfrm>
          <a:custGeom>
            <a:avLst/>
            <a:gdLst>
              <a:gd name="connsiteX0" fmla="*/ 0 w 6095998"/>
              <a:gd name="connsiteY0" fmla="*/ 0 h 6858002"/>
              <a:gd name="connsiteX1" fmla="*/ 6095998 w 6095998"/>
              <a:gd name="connsiteY1" fmla="*/ 0 h 6858002"/>
              <a:gd name="connsiteX2" fmla="*/ 6095998 w 6095998"/>
              <a:gd name="connsiteY2" fmla="*/ 6858002 h 6858002"/>
              <a:gd name="connsiteX3" fmla="*/ 0 w 6095998"/>
              <a:gd name="connsiteY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5998" h="6858002">
                <a:moveTo>
                  <a:pt x="0" y="0"/>
                </a:moveTo>
                <a:lnTo>
                  <a:pt x="6095998" y="0"/>
                </a:lnTo>
                <a:lnTo>
                  <a:pt x="6095998" y="6858002"/>
                </a:lnTo>
                <a:lnTo>
                  <a:pt x="0" y="6858002"/>
                </a:lnTo>
                <a:close/>
              </a:path>
            </a:pathLst>
          </a:custGeom>
          <a:pattFill prst="pct5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003" baseline="0"/>
            </a:lvl1pPr>
          </a:lstStyle>
          <a:p>
            <a:endParaRPr lang="en-US" dirty="0"/>
          </a:p>
        </p:txBody>
      </p:sp>
      <p:sp>
        <p:nvSpPr>
          <p:cNvPr id="18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48751" y="179388"/>
            <a:ext cx="407988" cy="361950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900" b="1">
                <a:solidFill>
                  <a:schemeClr val="tx1">
                    <a:alpha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19" name="Текст 7"/>
          <p:cNvSpPr>
            <a:spLocks noGrp="1"/>
          </p:cNvSpPr>
          <p:nvPr>
            <p:ph type="body" sz="quarter" idx="42" hasCustomPrompt="1"/>
          </p:nvPr>
        </p:nvSpPr>
        <p:spPr>
          <a:xfrm>
            <a:off x="9696151" y="179103"/>
            <a:ext cx="1439862" cy="361950"/>
          </a:xfrm>
        </p:spPr>
        <p:txBody>
          <a:bodyPr tIns="0" anchor="ctr" anchorCtr="0">
            <a:noAutofit/>
          </a:bodyPr>
          <a:lstStyle>
            <a:lvl1pPr algn="r">
              <a:lnSpc>
                <a:spcPct val="100000"/>
              </a:lnSpc>
              <a:defRPr sz="900" b="0" baseline="0">
                <a:solidFill>
                  <a:schemeClr val="tx1">
                    <a:alpha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www.lekostyle.com</a:t>
            </a:r>
          </a:p>
        </p:txBody>
      </p:sp>
      <p:sp>
        <p:nvSpPr>
          <p:cNvPr id="20" name="Текст 7"/>
          <p:cNvSpPr>
            <a:spLocks noGrp="1"/>
          </p:cNvSpPr>
          <p:nvPr>
            <p:ph type="body" sz="quarter" idx="43" hasCustomPrompt="1"/>
          </p:nvPr>
        </p:nvSpPr>
        <p:spPr>
          <a:xfrm>
            <a:off x="334963" y="179388"/>
            <a:ext cx="1439862" cy="361950"/>
          </a:xfr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900" b="0" spc="300" baseline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LEKO STYLE</a:t>
            </a:r>
          </a:p>
        </p:txBody>
      </p:sp>
      <p:sp>
        <p:nvSpPr>
          <p:cNvPr id="21" name="Текст 7"/>
          <p:cNvSpPr>
            <a:spLocks noGrp="1"/>
          </p:cNvSpPr>
          <p:nvPr>
            <p:ph type="body" sz="quarter" idx="39" hasCustomPrompt="1"/>
          </p:nvPr>
        </p:nvSpPr>
        <p:spPr>
          <a:xfrm>
            <a:off x="6816876" y="1629642"/>
            <a:ext cx="4319437" cy="349732"/>
          </a:xfrm>
        </p:spPr>
        <p:txBody>
          <a:bodyPr>
            <a:noAutofit/>
          </a:bodyPr>
          <a:lstStyle>
            <a:lvl1pPr algn="l">
              <a:lnSpc>
                <a:spcPct val="150000"/>
              </a:lnSpc>
              <a:defRPr sz="1400" b="1" baseline="0">
                <a:solidFill>
                  <a:schemeClr val="tx1">
                    <a:alpha val="50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22" name="Текст 7"/>
          <p:cNvSpPr>
            <a:spLocks noGrp="1"/>
          </p:cNvSpPr>
          <p:nvPr>
            <p:ph type="body" sz="quarter" idx="40" hasCustomPrompt="1"/>
          </p:nvPr>
        </p:nvSpPr>
        <p:spPr>
          <a:xfrm>
            <a:off x="6816875" y="4782730"/>
            <a:ext cx="4319438" cy="902515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1000" baseline="0">
                <a:solidFill>
                  <a:schemeClr val="tx1">
                    <a:alpha val="50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3" name="Текст 7"/>
          <p:cNvSpPr>
            <a:spLocks noGrp="1"/>
          </p:cNvSpPr>
          <p:nvPr>
            <p:ph type="body" sz="quarter" idx="41" hasCustomPrompt="1"/>
          </p:nvPr>
        </p:nvSpPr>
        <p:spPr>
          <a:xfrm>
            <a:off x="6816876" y="2346221"/>
            <a:ext cx="4319437" cy="2165454"/>
          </a:xfrm>
        </p:spPr>
        <p:txBody>
          <a:bodyPr>
            <a:noAutofit/>
          </a:bodyPr>
          <a:lstStyle>
            <a:lvl1pPr algn="l">
              <a:lnSpc>
                <a:spcPct val="150000"/>
              </a:lnSpc>
              <a:defRPr sz="1800" b="0" baseline="0">
                <a:solidFill>
                  <a:schemeClr val="tx1"/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3" name="Прямоугольный треугольник 12"/>
          <p:cNvSpPr/>
          <p:nvPr userDrawn="1"/>
        </p:nvSpPr>
        <p:spPr bwMode="auto">
          <a:xfrm flipH="1">
            <a:off x="11190316" y="5775325"/>
            <a:ext cx="1001684" cy="108267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24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flip dir="r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 20"/>
          <p:cNvSpPr/>
          <p:nvPr userDrawn="1"/>
        </p:nvSpPr>
        <p:spPr bwMode="auto">
          <a:xfrm>
            <a:off x="1834106" y="0"/>
            <a:ext cx="10357894" cy="6858000"/>
          </a:xfrm>
          <a:custGeom>
            <a:avLst/>
            <a:gdLst>
              <a:gd name="connsiteX0" fmla="*/ 6869416 w 10357894"/>
              <a:gd name="connsiteY0" fmla="*/ 0 h 6858000"/>
              <a:gd name="connsiteX1" fmla="*/ 10357894 w 10357894"/>
              <a:gd name="connsiteY1" fmla="*/ 0 h 6858000"/>
              <a:gd name="connsiteX2" fmla="*/ 10357894 w 10357894"/>
              <a:gd name="connsiteY2" fmla="*/ 6858000 h 6858000"/>
              <a:gd name="connsiteX3" fmla="*/ 0 w 1035789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57894" h="6858000">
                <a:moveTo>
                  <a:pt x="6869416" y="0"/>
                </a:moveTo>
                <a:lnTo>
                  <a:pt x="10357894" y="0"/>
                </a:lnTo>
                <a:lnTo>
                  <a:pt x="1035789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42"/>
          </p:nvPr>
        </p:nvSpPr>
        <p:spPr>
          <a:xfrm>
            <a:off x="4656137" y="0"/>
            <a:ext cx="4705347" cy="4690714"/>
          </a:xfrm>
          <a:custGeom>
            <a:avLst/>
            <a:gdLst>
              <a:gd name="connsiteX0" fmla="*/ 0 w 4344210"/>
              <a:gd name="connsiteY0" fmla="*/ 0 h 4330700"/>
              <a:gd name="connsiteX1" fmla="*/ 4344210 w 4344210"/>
              <a:gd name="connsiteY1" fmla="*/ 0 h 4330700"/>
              <a:gd name="connsiteX2" fmla="*/ 0 w 4344210"/>
              <a:gd name="connsiteY2" fmla="*/ 4330700 h 433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44210" h="4330700">
                <a:moveTo>
                  <a:pt x="0" y="0"/>
                </a:moveTo>
                <a:lnTo>
                  <a:pt x="4344210" y="0"/>
                </a:lnTo>
                <a:lnTo>
                  <a:pt x="0" y="4330700"/>
                </a:lnTo>
                <a:close/>
              </a:path>
            </a:pathLst>
          </a:custGeom>
          <a:pattFill prst="pct5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marR="0" indent="0" algn="ctr" defTabSz="447247" rtl="0" eaLnBrk="1" fontAlgn="auto" latinLnBrk="0" hangingPunct="1">
              <a:lnSpc>
                <a:spcPct val="150000"/>
              </a:lnSpc>
              <a:spcBef>
                <a:spcPts val="992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lvl1pPr>
          </a:lstStyle>
          <a:p>
            <a:endParaRPr lang="en-US" dirty="0" smtClean="0"/>
          </a:p>
        </p:txBody>
      </p:sp>
      <p:sp>
        <p:nvSpPr>
          <p:cNvPr id="11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49050" y="179388"/>
            <a:ext cx="407988" cy="361950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2" b="1">
                <a:solidFill>
                  <a:schemeClr val="tx1">
                    <a:alpha val="50000"/>
                  </a:schemeClr>
                </a:solidFill>
                <a:latin typeface="+mj-lt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 smtClean="0"/>
          </a:p>
        </p:txBody>
      </p:sp>
      <p:cxnSp>
        <p:nvCxnSpPr>
          <p:cNvPr id="46" name="Прямая соединительная линия 45"/>
          <p:cNvCxnSpPr/>
          <p:nvPr userDrawn="1"/>
        </p:nvCxnSpPr>
        <p:spPr>
          <a:xfrm flipV="1">
            <a:off x="3216275" y="3429000"/>
            <a:ext cx="748058" cy="748057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 userDrawn="1"/>
        </p:nvCxnSpPr>
        <p:spPr>
          <a:xfrm flipV="1">
            <a:off x="10417175" y="2389186"/>
            <a:ext cx="720726" cy="720726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7"/>
          <p:cNvSpPr>
            <a:spLocks noGrp="1"/>
          </p:cNvSpPr>
          <p:nvPr>
            <p:ph type="body" sz="quarter" idx="40" hasCustomPrompt="1"/>
          </p:nvPr>
        </p:nvSpPr>
        <p:spPr>
          <a:xfrm>
            <a:off x="9696450" y="179103"/>
            <a:ext cx="1439862" cy="361950"/>
          </a:xfrm>
        </p:spPr>
        <p:txBody>
          <a:bodyPr tIns="0" anchor="ctr" anchorCtr="0">
            <a:noAutofit/>
          </a:bodyPr>
          <a:lstStyle>
            <a:lvl1pPr algn="r">
              <a:lnSpc>
                <a:spcPct val="100000"/>
              </a:lnSpc>
              <a:defRPr sz="900" b="0" baseline="0">
                <a:solidFill>
                  <a:schemeClr val="tx1">
                    <a:alpha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www.lekostyle.com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41" hasCustomPrompt="1"/>
          </p:nvPr>
        </p:nvSpPr>
        <p:spPr>
          <a:xfrm>
            <a:off x="334963" y="179388"/>
            <a:ext cx="1439862" cy="361950"/>
          </a:xfr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900" b="0" spc="300" baseline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LEKO STYLE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39" hasCustomPrompt="1"/>
          </p:nvPr>
        </p:nvSpPr>
        <p:spPr>
          <a:xfrm>
            <a:off x="4656137" y="4330701"/>
            <a:ext cx="6480173" cy="1444624"/>
          </a:xfrm>
        </p:spPr>
        <p:txBody>
          <a:bodyPr tIns="164592" bIns="91440" anchor="b" anchorCtr="0">
            <a:noAutofit/>
          </a:bodyPr>
          <a:lstStyle>
            <a:lvl1pPr algn="l">
              <a:lnSpc>
                <a:spcPct val="150000"/>
              </a:lnSpc>
              <a:defRPr sz="1000" b="0" baseline="0">
                <a:solidFill>
                  <a:schemeClr val="tx1">
                    <a:alpha val="70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16" name="Заголовок 17"/>
          <p:cNvSpPr>
            <a:spLocks noGrp="1"/>
          </p:cNvSpPr>
          <p:nvPr>
            <p:ph type="title" hasCustomPrompt="1"/>
          </p:nvPr>
        </p:nvSpPr>
        <p:spPr>
          <a:xfrm>
            <a:off x="1055688" y="1443038"/>
            <a:ext cx="2879725" cy="43322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lnSpc>
                <a:spcPct val="70000"/>
              </a:lnSpc>
              <a:defRPr sz="5400" kern="100" spc="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8" name="Прямоугольный треугольник 17"/>
          <p:cNvSpPr/>
          <p:nvPr userDrawn="1"/>
        </p:nvSpPr>
        <p:spPr bwMode="auto">
          <a:xfrm flipH="1">
            <a:off x="11190316" y="5775325"/>
            <a:ext cx="1001684" cy="108267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graphicFrame>
        <p:nvGraphicFramePr>
          <p:cNvPr id="5" name="Диаграмма 4"/>
          <p:cNvGraphicFramePr/>
          <p:nvPr userDrawn="1">
            <p:extLst>
              <p:ext uri="{D42A27DB-BD31-4B8C-83A1-F6EECF244321}">
                <p14:modId xmlns:p14="http://schemas.microsoft.com/office/powerpoint/2010/main" val="4078974991"/>
              </p:ext>
            </p:extLst>
          </p:nvPr>
        </p:nvGraphicFramePr>
        <p:xfrm>
          <a:off x="1037390" y="2493879"/>
          <a:ext cx="4996448" cy="3330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Диаграмма 19"/>
          <p:cNvGraphicFramePr/>
          <p:nvPr userDrawn="1">
            <p:extLst>
              <p:ext uri="{D42A27DB-BD31-4B8C-83A1-F6EECF244321}">
                <p14:modId xmlns:p14="http://schemas.microsoft.com/office/powerpoint/2010/main" val="4195971543"/>
              </p:ext>
            </p:extLst>
          </p:nvPr>
        </p:nvGraphicFramePr>
        <p:xfrm>
          <a:off x="5601367" y="2502568"/>
          <a:ext cx="4970379" cy="3313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19506626"/>
      </p:ext>
    </p:extLst>
  </p:cSld>
  <p:clrMapOvr>
    <a:masterClrMapping/>
  </p:clrMapOvr>
  <p:transition spd="slow" advClick="0"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/>
      <p:bldGraphic spid="5" grpId="0">
        <p:bldAsOne/>
      </p:bldGraphic>
      <p:bldGraphic spid="20" grpId="0">
        <p:bldAsOne/>
      </p:bldGraphic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олилиния 24"/>
          <p:cNvSpPr/>
          <p:nvPr userDrawn="1"/>
        </p:nvSpPr>
        <p:spPr bwMode="auto">
          <a:xfrm>
            <a:off x="1834106" y="0"/>
            <a:ext cx="10357894" cy="6858000"/>
          </a:xfrm>
          <a:custGeom>
            <a:avLst/>
            <a:gdLst>
              <a:gd name="connsiteX0" fmla="*/ 6869416 w 10357894"/>
              <a:gd name="connsiteY0" fmla="*/ 0 h 6858000"/>
              <a:gd name="connsiteX1" fmla="*/ 10357894 w 10357894"/>
              <a:gd name="connsiteY1" fmla="*/ 0 h 6858000"/>
              <a:gd name="connsiteX2" fmla="*/ 10357894 w 10357894"/>
              <a:gd name="connsiteY2" fmla="*/ 6858000 h 6858000"/>
              <a:gd name="connsiteX3" fmla="*/ 0 w 1035789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57894" h="6858000">
                <a:moveTo>
                  <a:pt x="6869416" y="0"/>
                </a:moveTo>
                <a:lnTo>
                  <a:pt x="10357894" y="0"/>
                </a:lnTo>
                <a:lnTo>
                  <a:pt x="1035789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49050" y="179388"/>
            <a:ext cx="407988" cy="361950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2" b="1">
                <a:solidFill>
                  <a:schemeClr val="tx1">
                    <a:alpha val="50000"/>
                  </a:schemeClr>
                </a:solidFill>
                <a:latin typeface="+mj-lt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 smtClean="0"/>
          </a:p>
        </p:txBody>
      </p:sp>
      <p:cxnSp>
        <p:nvCxnSpPr>
          <p:cNvPr id="48" name="Прямая соединительная линия 47"/>
          <p:cNvCxnSpPr/>
          <p:nvPr userDrawn="1"/>
        </p:nvCxnSpPr>
        <p:spPr>
          <a:xfrm flipV="1">
            <a:off x="3022600" y="174197"/>
            <a:ext cx="902858" cy="902857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7"/>
          <p:cNvSpPr>
            <a:spLocks noGrp="1"/>
          </p:cNvSpPr>
          <p:nvPr>
            <p:ph type="body" sz="quarter" idx="40" hasCustomPrompt="1"/>
          </p:nvPr>
        </p:nvSpPr>
        <p:spPr>
          <a:xfrm>
            <a:off x="9696450" y="179103"/>
            <a:ext cx="1439862" cy="361950"/>
          </a:xfrm>
        </p:spPr>
        <p:txBody>
          <a:bodyPr tIns="0" anchor="ctr" anchorCtr="0">
            <a:noAutofit/>
          </a:bodyPr>
          <a:lstStyle>
            <a:lvl1pPr algn="r">
              <a:lnSpc>
                <a:spcPct val="100000"/>
              </a:lnSpc>
              <a:defRPr sz="900" b="0" baseline="0">
                <a:solidFill>
                  <a:schemeClr val="tx1">
                    <a:alpha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www.lekostyle.com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41" hasCustomPrompt="1"/>
          </p:nvPr>
        </p:nvSpPr>
        <p:spPr>
          <a:xfrm>
            <a:off x="334963" y="179388"/>
            <a:ext cx="1439862" cy="361950"/>
          </a:xfrm>
        </p:spPr>
        <p:txBody>
          <a:bodyPr tIns="0" anchor="ctr" anchorCtr="0">
            <a:noAutofit/>
          </a:bodyPr>
          <a:lstStyle>
            <a:lvl1pPr marL="0" marR="0" indent="0" algn="l" defTabSz="906876" rtl="0" eaLnBrk="1" fontAlgn="auto" latinLnBrk="0" hangingPunct="1">
              <a:lnSpc>
                <a:spcPct val="100000"/>
              </a:lnSpc>
              <a:spcBef>
                <a:spcPts val="496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900" b="0" spc="300" baseline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sz="1000" dirty="0" smtClean="0"/>
              <a:t>LEKO STYLE</a:t>
            </a:r>
          </a:p>
        </p:txBody>
      </p:sp>
      <p:sp>
        <p:nvSpPr>
          <p:cNvPr id="12" name="Текст 7"/>
          <p:cNvSpPr>
            <a:spLocks noGrp="1"/>
          </p:cNvSpPr>
          <p:nvPr>
            <p:ph type="body" sz="quarter" idx="39" hasCustomPrompt="1"/>
          </p:nvPr>
        </p:nvSpPr>
        <p:spPr>
          <a:xfrm>
            <a:off x="4656138" y="1997766"/>
            <a:ext cx="2861119" cy="2708275"/>
          </a:xfrm>
        </p:spPr>
        <p:txBody>
          <a:bodyPr tIns="0">
            <a:noAutofit/>
          </a:bodyPr>
          <a:lstStyle>
            <a:lvl1pPr algn="just">
              <a:lnSpc>
                <a:spcPct val="150000"/>
              </a:lnSpc>
              <a:defRPr sz="1000" b="0" baseline="0">
                <a:solidFill>
                  <a:schemeClr val="tx1">
                    <a:alpha val="70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23" name="Заголовок 17"/>
          <p:cNvSpPr>
            <a:spLocks noGrp="1"/>
          </p:cNvSpPr>
          <p:nvPr>
            <p:ph type="title" hasCustomPrompt="1"/>
          </p:nvPr>
        </p:nvSpPr>
        <p:spPr>
          <a:xfrm>
            <a:off x="1054894" y="1469816"/>
            <a:ext cx="2870564" cy="3236224"/>
          </a:xfrm>
          <a:prstGeom prst="rect">
            <a:avLst/>
          </a:prstGeom>
        </p:spPr>
        <p:txBody>
          <a:bodyPr vert="horz" lIns="0" tIns="91440" rIns="0" bIns="0" rtlCol="0" anchor="t" anchorCtr="0">
            <a:noAutofit/>
          </a:bodyPr>
          <a:lstStyle>
            <a:lvl1pPr algn="l">
              <a:lnSpc>
                <a:spcPct val="70000"/>
              </a:lnSpc>
              <a:defRPr sz="5400" kern="100" spc="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54" hasCustomPrompt="1"/>
          </p:nvPr>
        </p:nvSpPr>
        <p:spPr>
          <a:xfrm>
            <a:off x="8266541" y="1997765"/>
            <a:ext cx="2851166" cy="2708275"/>
          </a:xfrm>
        </p:spPr>
        <p:txBody>
          <a:bodyPr tIns="0">
            <a:noAutofit/>
          </a:bodyPr>
          <a:lstStyle>
            <a:lvl1pPr algn="just">
              <a:lnSpc>
                <a:spcPct val="150000"/>
              </a:lnSpc>
              <a:defRPr sz="1000" b="0" baseline="0">
                <a:solidFill>
                  <a:schemeClr val="tx1">
                    <a:alpha val="70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29" name="Shape 427"/>
          <p:cNvSpPr>
            <a:spLocks noGrp="1"/>
          </p:cNvSpPr>
          <p:nvPr>
            <p:ph type="body" sz="quarter" idx="52" hasCustomPrompt="1"/>
          </p:nvPr>
        </p:nvSpPr>
        <p:spPr>
          <a:xfrm>
            <a:off x="4656137" y="1456427"/>
            <a:ext cx="2879725" cy="54133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1200" b="0" spc="-45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31" name="Shape 427"/>
          <p:cNvSpPr>
            <a:spLocks noGrp="1"/>
          </p:cNvSpPr>
          <p:nvPr>
            <p:ph type="body" sz="quarter" idx="56" hasCustomPrompt="1"/>
          </p:nvPr>
        </p:nvSpPr>
        <p:spPr>
          <a:xfrm>
            <a:off x="8266540" y="1456426"/>
            <a:ext cx="2869771" cy="54133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1200" b="0" spc="-45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6" name="Прямоугольный треугольник 15"/>
          <p:cNvSpPr/>
          <p:nvPr userDrawn="1"/>
        </p:nvSpPr>
        <p:spPr bwMode="auto">
          <a:xfrm flipH="1">
            <a:off x="11190316" y="5775325"/>
            <a:ext cx="1001684" cy="108267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15" name="Текст 7"/>
          <p:cNvSpPr>
            <a:spLocks noGrp="1"/>
          </p:cNvSpPr>
          <p:nvPr>
            <p:ph type="body" sz="quarter" idx="53"/>
          </p:nvPr>
        </p:nvSpPr>
        <p:spPr>
          <a:xfrm>
            <a:off x="973805" y="6158799"/>
            <a:ext cx="10077447" cy="486519"/>
          </a:xfrm>
        </p:spPr>
        <p:txBody>
          <a:bodyPr tIns="164592">
            <a:noAutofit/>
          </a:bodyPr>
          <a:lstStyle>
            <a:lvl1pPr algn="l">
              <a:lnSpc>
                <a:spcPct val="150000"/>
              </a:lnSpc>
              <a:defRPr sz="1000" b="0" spc="300" baseline="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3108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prism isContent="1" isInverted="1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>
        <p:tmplLst>
          <p:tmpl>
            <p:tnLst>
              <p:par>
                <p:cTn presetID="2" presetClass="entr" presetSubtype="4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iterate type="wd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олилиния 21"/>
          <p:cNvSpPr/>
          <p:nvPr userDrawn="1"/>
        </p:nvSpPr>
        <p:spPr bwMode="auto">
          <a:xfrm flipH="1" flipV="1">
            <a:off x="1" y="0"/>
            <a:ext cx="4652951" cy="4645218"/>
          </a:xfrm>
          <a:custGeom>
            <a:avLst/>
            <a:gdLst>
              <a:gd name="connsiteX0" fmla="*/ 4652951 w 4652951"/>
              <a:gd name="connsiteY0" fmla="*/ 4645218 h 4645218"/>
              <a:gd name="connsiteX1" fmla="*/ 0 w 4652951"/>
              <a:gd name="connsiteY1" fmla="*/ 4645218 h 4645218"/>
              <a:gd name="connsiteX2" fmla="*/ 4652951 w 4652951"/>
              <a:gd name="connsiteY2" fmla="*/ 0 h 464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52951" h="4645218">
                <a:moveTo>
                  <a:pt x="4652951" y="4645218"/>
                </a:moveTo>
                <a:lnTo>
                  <a:pt x="0" y="4645218"/>
                </a:lnTo>
                <a:lnTo>
                  <a:pt x="4652951" y="0"/>
                </a:lnTo>
                <a:close/>
              </a:path>
            </a:pathLst>
          </a:custGeom>
          <a:solidFill>
            <a:schemeClr val="tx1">
              <a:alpha val="2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49050" y="179388"/>
            <a:ext cx="407988" cy="361950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2" b="1">
                <a:solidFill>
                  <a:schemeClr val="tx1">
                    <a:alpha val="50000"/>
                  </a:schemeClr>
                </a:solidFill>
                <a:latin typeface="+mj-lt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 smtClean="0"/>
          </a:p>
        </p:txBody>
      </p:sp>
      <p:cxnSp>
        <p:nvCxnSpPr>
          <p:cNvPr id="48" name="Прямая соединительная линия 47"/>
          <p:cNvCxnSpPr/>
          <p:nvPr userDrawn="1"/>
        </p:nvCxnSpPr>
        <p:spPr>
          <a:xfrm flipV="1">
            <a:off x="2495550" y="174200"/>
            <a:ext cx="731987" cy="731981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7"/>
          <p:cNvSpPr>
            <a:spLocks noGrp="1"/>
          </p:cNvSpPr>
          <p:nvPr>
            <p:ph type="body" sz="quarter" idx="40" hasCustomPrompt="1"/>
          </p:nvPr>
        </p:nvSpPr>
        <p:spPr>
          <a:xfrm>
            <a:off x="9696450" y="179103"/>
            <a:ext cx="1439862" cy="361950"/>
          </a:xfrm>
        </p:spPr>
        <p:txBody>
          <a:bodyPr tIns="0" anchor="ctr" anchorCtr="0">
            <a:noAutofit/>
          </a:bodyPr>
          <a:lstStyle>
            <a:lvl1pPr algn="r">
              <a:lnSpc>
                <a:spcPct val="100000"/>
              </a:lnSpc>
              <a:defRPr sz="900" b="0" baseline="0">
                <a:solidFill>
                  <a:schemeClr val="tx1">
                    <a:alpha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www.lekostyle.com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41" hasCustomPrompt="1"/>
          </p:nvPr>
        </p:nvSpPr>
        <p:spPr>
          <a:xfrm>
            <a:off x="334963" y="179388"/>
            <a:ext cx="1439862" cy="361950"/>
          </a:xfr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900" b="0" spc="300" baseline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LEKO STYLE</a:t>
            </a:r>
          </a:p>
        </p:txBody>
      </p:sp>
      <p:sp>
        <p:nvSpPr>
          <p:cNvPr id="23" name="Заголовок 17"/>
          <p:cNvSpPr>
            <a:spLocks noGrp="1"/>
          </p:cNvSpPr>
          <p:nvPr>
            <p:ph type="title" hasCustomPrompt="1"/>
          </p:nvPr>
        </p:nvSpPr>
        <p:spPr>
          <a:xfrm>
            <a:off x="1054894" y="1091974"/>
            <a:ext cx="2161381" cy="4332287"/>
          </a:xfrm>
          <a:prstGeom prst="rect">
            <a:avLst/>
          </a:prstGeom>
        </p:spPr>
        <p:txBody>
          <a:bodyPr vert="horz" lIns="0" tIns="91440" rIns="0" bIns="0" rtlCol="0" anchor="t" anchorCtr="0">
            <a:noAutofit/>
          </a:bodyPr>
          <a:lstStyle>
            <a:lvl1pPr algn="l">
              <a:lnSpc>
                <a:spcPct val="70000"/>
              </a:lnSpc>
              <a:defRPr sz="5400" kern="100" spc="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1" name="Shape 427"/>
          <p:cNvSpPr>
            <a:spLocks noGrp="1"/>
          </p:cNvSpPr>
          <p:nvPr>
            <p:ph type="body" sz="quarter" idx="56" hasCustomPrompt="1"/>
          </p:nvPr>
        </p:nvSpPr>
        <p:spPr>
          <a:xfrm>
            <a:off x="5372300" y="1300523"/>
            <a:ext cx="5953426" cy="145872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2000" b="0" spc="-45">
                <a:solidFill>
                  <a:schemeClr val="tx1"/>
                </a:solidFill>
                <a:latin typeface="Myriad Pro" panose="020B0503030403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ru-RU" dirty="0" smtClean="0"/>
              <a:t>1. Укрепление позиций на </a:t>
            </a:r>
            <a:r>
              <a:rPr lang="ru-RU" dirty="0" err="1" smtClean="0"/>
              <a:t>фарм</a:t>
            </a:r>
            <a:r>
              <a:rPr lang="ru-RU" dirty="0" smtClean="0"/>
              <a:t>-рынке</a:t>
            </a:r>
          </a:p>
          <a:p>
            <a:pPr lvl="0"/>
            <a:endParaRPr lang="en-US" dirty="0" smtClean="0"/>
          </a:p>
        </p:txBody>
      </p:sp>
      <p:sp>
        <p:nvSpPr>
          <p:cNvPr id="47" name="Shape 427"/>
          <p:cNvSpPr>
            <a:spLocks noGrp="1"/>
          </p:cNvSpPr>
          <p:nvPr>
            <p:ph type="body" sz="quarter" idx="62" hasCustomPrompt="1"/>
          </p:nvPr>
        </p:nvSpPr>
        <p:spPr>
          <a:xfrm>
            <a:off x="5373575" y="2070081"/>
            <a:ext cx="5984236" cy="88166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000" b="0" spc="-45">
                <a:solidFill>
                  <a:schemeClr val="tx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ru-RU" dirty="0" smtClean="0"/>
              <a:t>2. Расширение границ и увеличения объёма продаж в странах Таможенного союза и ближнего зарубежья</a:t>
            </a:r>
          </a:p>
        </p:txBody>
      </p:sp>
      <p:sp>
        <p:nvSpPr>
          <p:cNvPr id="49" name="Текст 7"/>
          <p:cNvSpPr>
            <a:spLocks noGrp="1"/>
          </p:cNvSpPr>
          <p:nvPr>
            <p:ph type="body" sz="quarter" idx="63" hasCustomPrompt="1"/>
          </p:nvPr>
        </p:nvSpPr>
        <p:spPr>
          <a:xfrm>
            <a:off x="5343190" y="3930633"/>
            <a:ext cx="6030663" cy="2069114"/>
          </a:xfrm>
        </p:spPr>
        <p:txBody>
          <a:bodyPr tIns="0">
            <a:noAutofit/>
          </a:bodyPr>
          <a:lstStyle>
            <a:lvl1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  <a:defRPr sz="1600" b="0" baseline="0">
                <a:solidFill>
                  <a:schemeClr val="tx1">
                    <a:alpha val="7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ru-RU" dirty="0" smtClean="0"/>
              <a:t>анализ рыночной ситуации и предложение новых решений и ингредиентов;</a:t>
            </a:r>
          </a:p>
          <a:p>
            <a:pPr lvl="0"/>
            <a:r>
              <a:rPr lang="ru-RU" dirty="0" smtClean="0"/>
              <a:t>информационная поддержка клиентов с любым размером бизнеса;</a:t>
            </a:r>
          </a:p>
          <a:p>
            <a:pPr lvl="0"/>
            <a:r>
              <a:rPr lang="ru-RU" dirty="0" smtClean="0"/>
              <a:t>обучение клиентов работе с нашими продуктами; </a:t>
            </a:r>
          </a:p>
          <a:p>
            <a:pPr lvl="0"/>
            <a:r>
              <a:rPr lang="ru-RU" dirty="0" smtClean="0"/>
              <a:t>маркетинговые и технологические решения для новых продуктов</a:t>
            </a:r>
          </a:p>
        </p:txBody>
      </p:sp>
      <p:sp>
        <p:nvSpPr>
          <p:cNvPr id="18" name="Прямоугольный треугольник 17"/>
          <p:cNvSpPr/>
          <p:nvPr userDrawn="1"/>
        </p:nvSpPr>
        <p:spPr bwMode="auto">
          <a:xfrm flipH="1">
            <a:off x="11190316" y="5775325"/>
            <a:ext cx="1001684" cy="108267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19" name="Freeform 919"/>
          <p:cNvSpPr>
            <a:spLocks noEditPoints="1"/>
          </p:cNvSpPr>
          <p:nvPr userDrawn="1"/>
        </p:nvSpPr>
        <p:spPr bwMode="auto">
          <a:xfrm>
            <a:off x="4650287" y="1054076"/>
            <a:ext cx="477420" cy="455110"/>
          </a:xfrm>
          <a:custGeom>
            <a:avLst/>
            <a:gdLst>
              <a:gd name="T0" fmla="*/ 332 w 426"/>
              <a:gd name="T1" fmla="*/ 404 h 405"/>
              <a:gd name="T2" fmla="*/ 322 w 426"/>
              <a:gd name="T3" fmla="*/ 401 h 405"/>
              <a:gd name="T4" fmla="*/ 213 w 426"/>
              <a:gd name="T5" fmla="*/ 330 h 405"/>
              <a:gd name="T6" fmla="*/ 105 w 426"/>
              <a:gd name="T7" fmla="*/ 401 h 405"/>
              <a:gd name="T8" fmla="*/ 83 w 426"/>
              <a:gd name="T9" fmla="*/ 400 h 405"/>
              <a:gd name="T10" fmla="*/ 76 w 426"/>
              <a:gd name="T11" fmla="*/ 379 h 405"/>
              <a:gd name="T12" fmla="*/ 110 w 426"/>
              <a:gd name="T13" fmla="*/ 259 h 405"/>
              <a:gd name="T14" fmla="*/ 9 w 426"/>
              <a:gd name="T15" fmla="*/ 173 h 405"/>
              <a:gd name="T16" fmla="*/ 3 w 426"/>
              <a:gd name="T17" fmla="*/ 153 h 405"/>
              <a:gd name="T18" fmla="*/ 20 w 426"/>
              <a:gd name="T19" fmla="*/ 139 h 405"/>
              <a:gd name="T20" fmla="*/ 141 w 426"/>
              <a:gd name="T21" fmla="*/ 131 h 405"/>
              <a:gd name="T22" fmla="*/ 196 w 426"/>
              <a:gd name="T23" fmla="*/ 11 h 405"/>
              <a:gd name="T24" fmla="*/ 213 w 426"/>
              <a:gd name="T25" fmla="*/ 0 h 405"/>
              <a:gd name="T26" fmla="*/ 231 w 426"/>
              <a:gd name="T27" fmla="*/ 11 h 405"/>
              <a:gd name="T28" fmla="*/ 285 w 426"/>
              <a:gd name="T29" fmla="*/ 131 h 405"/>
              <a:gd name="T30" fmla="*/ 407 w 426"/>
              <a:gd name="T31" fmla="*/ 139 h 405"/>
              <a:gd name="T32" fmla="*/ 424 w 426"/>
              <a:gd name="T33" fmla="*/ 153 h 405"/>
              <a:gd name="T34" fmla="*/ 418 w 426"/>
              <a:gd name="T35" fmla="*/ 173 h 405"/>
              <a:gd name="T36" fmla="*/ 317 w 426"/>
              <a:gd name="T37" fmla="*/ 259 h 405"/>
              <a:gd name="T38" fmla="*/ 351 w 426"/>
              <a:gd name="T39" fmla="*/ 379 h 405"/>
              <a:gd name="T40" fmla="*/ 343 w 426"/>
              <a:gd name="T41" fmla="*/ 400 h 405"/>
              <a:gd name="T42" fmla="*/ 332 w 426"/>
              <a:gd name="T43" fmla="*/ 404 h 405"/>
              <a:gd name="T44" fmla="*/ 213 w 426"/>
              <a:gd name="T45" fmla="*/ 288 h 405"/>
              <a:gd name="T46" fmla="*/ 224 w 426"/>
              <a:gd name="T47" fmla="*/ 291 h 405"/>
              <a:gd name="T48" fmla="*/ 300 w 426"/>
              <a:gd name="T49" fmla="*/ 341 h 405"/>
              <a:gd name="T50" fmla="*/ 276 w 426"/>
              <a:gd name="T51" fmla="*/ 257 h 405"/>
              <a:gd name="T52" fmla="*/ 282 w 426"/>
              <a:gd name="T53" fmla="*/ 238 h 405"/>
              <a:gd name="T54" fmla="*/ 357 w 426"/>
              <a:gd name="T55" fmla="*/ 174 h 405"/>
              <a:gd name="T56" fmla="*/ 271 w 426"/>
              <a:gd name="T57" fmla="*/ 168 h 405"/>
              <a:gd name="T58" fmla="*/ 255 w 426"/>
              <a:gd name="T59" fmla="*/ 157 h 405"/>
              <a:gd name="T60" fmla="*/ 213 w 426"/>
              <a:gd name="T61" fmla="*/ 65 h 405"/>
              <a:gd name="T62" fmla="*/ 171 w 426"/>
              <a:gd name="T63" fmla="*/ 157 h 405"/>
              <a:gd name="T64" fmla="*/ 155 w 426"/>
              <a:gd name="T65" fmla="*/ 168 h 405"/>
              <a:gd name="T66" fmla="*/ 69 w 426"/>
              <a:gd name="T67" fmla="*/ 174 h 405"/>
              <a:gd name="T68" fmla="*/ 144 w 426"/>
              <a:gd name="T69" fmla="*/ 238 h 405"/>
              <a:gd name="T70" fmla="*/ 150 w 426"/>
              <a:gd name="T71" fmla="*/ 257 h 405"/>
              <a:gd name="T72" fmla="*/ 127 w 426"/>
              <a:gd name="T73" fmla="*/ 341 h 405"/>
              <a:gd name="T74" fmla="*/ 203 w 426"/>
              <a:gd name="T75" fmla="*/ 291 h 405"/>
              <a:gd name="T76" fmla="*/ 213 w 426"/>
              <a:gd name="T77" fmla="*/ 288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26" h="405">
                <a:moveTo>
                  <a:pt x="332" y="404"/>
                </a:moveTo>
                <a:cubicBezTo>
                  <a:pt x="328" y="404"/>
                  <a:pt x="325" y="403"/>
                  <a:pt x="322" y="401"/>
                </a:cubicBezTo>
                <a:cubicBezTo>
                  <a:pt x="213" y="330"/>
                  <a:pt x="213" y="330"/>
                  <a:pt x="213" y="330"/>
                </a:cubicBezTo>
                <a:cubicBezTo>
                  <a:pt x="105" y="401"/>
                  <a:pt x="105" y="401"/>
                  <a:pt x="105" y="401"/>
                </a:cubicBezTo>
                <a:cubicBezTo>
                  <a:pt x="98" y="405"/>
                  <a:pt x="89" y="405"/>
                  <a:pt x="83" y="400"/>
                </a:cubicBezTo>
                <a:cubicBezTo>
                  <a:pt x="77" y="395"/>
                  <a:pt x="74" y="387"/>
                  <a:pt x="76" y="379"/>
                </a:cubicBezTo>
                <a:cubicBezTo>
                  <a:pt x="110" y="259"/>
                  <a:pt x="110" y="259"/>
                  <a:pt x="110" y="259"/>
                </a:cubicBezTo>
                <a:cubicBezTo>
                  <a:pt x="9" y="173"/>
                  <a:pt x="9" y="173"/>
                  <a:pt x="9" y="173"/>
                </a:cubicBezTo>
                <a:cubicBezTo>
                  <a:pt x="3" y="168"/>
                  <a:pt x="0" y="160"/>
                  <a:pt x="3" y="153"/>
                </a:cubicBezTo>
                <a:cubicBezTo>
                  <a:pt x="5" y="145"/>
                  <a:pt x="12" y="140"/>
                  <a:pt x="20" y="139"/>
                </a:cubicBezTo>
                <a:cubicBezTo>
                  <a:pt x="141" y="131"/>
                  <a:pt x="141" y="131"/>
                  <a:pt x="141" y="131"/>
                </a:cubicBezTo>
                <a:cubicBezTo>
                  <a:pt x="196" y="11"/>
                  <a:pt x="196" y="11"/>
                  <a:pt x="196" y="11"/>
                </a:cubicBezTo>
                <a:cubicBezTo>
                  <a:pt x="199" y="4"/>
                  <a:pt x="206" y="0"/>
                  <a:pt x="213" y="0"/>
                </a:cubicBezTo>
                <a:cubicBezTo>
                  <a:pt x="221" y="0"/>
                  <a:pt x="228" y="4"/>
                  <a:pt x="231" y="11"/>
                </a:cubicBezTo>
                <a:cubicBezTo>
                  <a:pt x="285" y="131"/>
                  <a:pt x="285" y="131"/>
                  <a:pt x="285" y="131"/>
                </a:cubicBezTo>
                <a:cubicBezTo>
                  <a:pt x="407" y="139"/>
                  <a:pt x="407" y="139"/>
                  <a:pt x="407" y="139"/>
                </a:cubicBezTo>
                <a:cubicBezTo>
                  <a:pt x="415" y="140"/>
                  <a:pt x="421" y="145"/>
                  <a:pt x="424" y="153"/>
                </a:cubicBezTo>
                <a:cubicBezTo>
                  <a:pt x="426" y="160"/>
                  <a:pt x="424" y="168"/>
                  <a:pt x="418" y="173"/>
                </a:cubicBezTo>
                <a:cubicBezTo>
                  <a:pt x="317" y="259"/>
                  <a:pt x="317" y="259"/>
                  <a:pt x="317" y="259"/>
                </a:cubicBezTo>
                <a:cubicBezTo>
                  <a:pt x="351" y="379"/>
                  <a:pt x="351" y="379"/>
                  <a:pt x="351" y="379"/>
                </a:cubicBezTo>
                <a:cubicBezTo>
                  <a:pt x="353" y="387"/>
                  <a:pt x="350" y="395"/>
                  <a:pt x="343" y="400"/>
                </a:cubicBezTo>
                <a:cubicBezTo>
                  <a:pt x="340" y="402"/>
                  <a:pt x="336" y="404"/>
                  <a:pt x="332" y="404"/>
                </a:cubicBezTo>
                <a:close/>
                <a:moveTo>
                  <a:pt x="213" y="288"/>
                </a:moveTo>
                <a:cubicBezTo>
                  <a:pt x="217" y="288"/>
                  <a:pt x="220" y="289"/>
                  <a:pt x="224" y="291"/>
                </a:cubicBezTo>
                <a:cubicBezTo>
                  <a:pt x="300" y="341"/>
                  <a:pt x="300" y="341"/>
                  <a:pt x="300" y="341"/>
                </a:cubicBezTo>
                <a:cubicBezTo>
                  <a:pt x="276" y="257"/>
                  <a:pt x="276" y="257"/>
                  <a:pt x="276" y="257"/>
                </a:cubicBezTo>
                <a:cubicBezTo>
                  <a:pt x="274" y="250"/>
                  <a:pt x="277" y="242"/>
                  <a:pt x="282" y="238"/>
                </a:cubicBezTo>
                <a:cubicBezTo>
                  <a:pt x="357" y="174"/>
                  <a:pt x="357" y="174"/>
                  <a:pt x="357" y="174"/>
                </a:cubicBezTo>
                <a:cubicBezTo>
                  <a:pt x="271" y="168"/>
                  <a:pt x="271" y="168"/>
                  <a:pt x="271" y="168"/>
                </a:cubicBezTo>
                <a:cubicBezTo>
                  <a:pt x="264" y="168"/>
                  <a:pt x="258" y="163"/>
                  <a:pt x="255" y="157"/>
                </a:cubicBezTo>
                <a:cubicBezTo>
                  <a:pt x="213" y="65"/>
                  <a:pt x="213" y="65"/>
                  <a:pt x="213" y="65"/>
                </a:cubicBezTo>
                <a:cubicBezTo>
                  <a:pt x="171" y="157"/>
                  <a:pt x="171" y="157"/>
                  <a:pt x="171" y="157"/>
                </a:cubicBezTo>
                <a:cubicBezTo>
                  <a:pt x="168" y="163"/>
                  <a:pt x="162" y="168"/>
                  <a:pt x="155" y="168"/>
                </a:cubicBezTo>
                <a:cubicBezTo>
                  <a:pt x="69" y="174"/>
                  <a:pt x="69" y="174"/>
                  <a:pt x="69" y="174"/>
                </a:cubicBezTo>
                <a:cubicBezTo>
                  <a:pt x="144" y="238"/>
                  <a:pt x="144" y="238"/>
                  <a:pt x="144" y="238"/>
                </a:cubicBezTo>
                <a:cubicBezTo>
                  <a:pt x="150" y="242"/>
                  <a:pt x="152" y="250"/>
                  <a:pt x="150" y="257"/>
                </a:cubicBezTo>
                <a:cubicBezTo>
                  <a:pt x="127" y="341"/>
                  <a:pt x="127" y="341"/>
                  <a:pt x="127" y="341"/>
                </a:cubicBezTo>
                <a:cubicBezTo>
                  <a:pt x="203" y="291"/>
                  <a:pt x="203" y="291"/>
                  <a:pt x="203" y="291"/>
                </a:cubicBezTo>
                <a:cubicBezTo>
                  <a:pt x="206" y="289"/>
                  <a:pt x="210" y="288"/>
                  <a:pt x="213" y="288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txBody>
          <a:bodyPr vert="horz" wrap="square" lIns="45842" tIns="22921" rIns="45842" bIns="22921" numCol="1" anchor="t" anchorCtr="0" compatLnSpc="1">
            <a:prstTxWarp prst="textNoShape">
              <a:avLst/>
            </a:prstTxWarp>
          </a:bodyPr>
          <a:lstStyle/>
          <a:p>
            <a:endParaRPr lang="en-US" sz="902"/>
          </a:p>
        </p:txBody>
      </p:sp>
      <p:sp>
        <p:nvSpPr>
          <p:cNvPr id="21" name="Shape 427"/>
          <p:cNvSpPr>
            <a:spLocks noGrp="1"/>
          </p:cNvSpPr>
          <p:nvPr>
            <p:ph type="body" sz="quarter" idx="65" hasCustomPrompt="1"/>
          </p:nvPr>
        </p:nvSpPr>
        <p:spPr>
          <a:xfrm>
            <a:off x="5365554" y="3056668"/>
            <a:ext cx="5984236" cy="88166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000" b="0" spc="-45">
                <a:solidFill>
                  <a:schemeClr val="tx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ru-RU" dirty="0" smtClean="0"/>
              <a:t>3. Углубление партнёрских отношений для увеличения конкурентоспособности российских производителей:</a:t>
            </a:r>
          </a:p>
        </p:txBody>
      </p:sp>
      <p:sp>
        <p:nvSpPr>
          <p:cNvPr id="25" name="Freeform 920"/>
          <p:cNvSpPr>
            <a:spLocks noEditPoints="1"/>
          </p:cNvSpPr>
          <p:nvPr userDrawn="1"/>
        </p:nvSpPr>
        <p:spPr bwMode="auto">
          <a:xfrm>
            <a:off x="4647794" y="2889921"/>
            <a:ext cx="481821" cy="483274"/>
          </a:xfrm>
          <a:custGeom>
            <a:avLst/>
            <a:gdLst>
              <a:gd name="T0" fmla="*/ 285 w 440"/>
              <a:gd name="T1" fmla="*/ 442 h 442"/>
              <a:gd name="T2" fmla="*/ 108 w 440"/>
              <a:gd name="T3" fmla="*/ 406 h 442"/>
              <a:gd name="T4" fmla="*/ 100 w 440"/>
              <a:gd name="T5" fmla="*/ 390 h 442"/>
              <a:gd name="T6" fmla="*/ 100 w 440"/>
              <a:gd name="T7" fmla="*/ 202 h 442"/>
              <a:gd name="T8" fmla="*/ 107 w 440"/>
              <a:gd name="T9" fmla="*/ 187 h 442"/>
              <a:gd name="T10" fmla="*/ 178 w 440"/>
              <a:gd name="T11" fmla="*/ 140 h 442"/>
              <a:gd name="T12" fmla="*/ 259 w 440"/>
              <a:gd name="T13" fmla="*/ 61 h 442"/>
              <a:gd name="T14" fmla="*/ 319 w 440"/>
              <a:gd name="T15" fmla="*/ 0 h 442"/>
              <a:gd name="T16" fmla="*/ 361 w 440"/>
              <a:gd name="T17" fmla="*/ 29 h 442"/>
              <a:gd name="T18" fmla="*/ 332 w 440"/>
              <a:gd name="T19" fmla="*/ 159 h 442"/>
              <a:gd name="T20" fmla="*/ 389 w 440"/>
              <a:gd name="T21" fmla="*/ 174 h 442"/>
              <a:gd name="T22" fmla="*/ 437 w 440"/>
              <a:gd name="T23" fmla="*/ 224 h 442"/>
              <a:gd name="T24" fmla="*/ 402 w 440"/>
              <a:gd name="T25" fmla="*/ 292 h 442"/>
              <a:gd name="T26" fmla="*/ 328 w 440"/>
              <a:gd name="T27" fmla="*/ 435 h 442"/>
              <a:gd name="T28" fmla="*/ 285 w 440"/>
              <a:gd name="T29" fmla="*/ 442 h 442"/>
              <a:gd name="T30" fmla="*/ 139 w 440"/>
              <a:gd name="T31" fmla="*/ 379 h 442"/>
              <a:gd name="T32" fmla="*/ 309 w 440"/>
              <a:gd name="T33" fmla="*/ 402 h 442"/>
              <a:gd name="T34" fmla="*/ 368 w 440"/>
              <a:gd name="T35" fmla="*/ 273 h 442"/>
              <a:gd name="T36" fmla="*/ 376 w 440"/>
              <a:gd name="T37" fmla="*/ 263 h 442"/>
              <a:gd name="T38" fmla="*/ 398 w 440"/>
              <a:gd name="T39" fmla="*/ 230 h 442"/>
              <a:gd name="T40" fmla="*/ 378 w 440"/>
              <a:gd name="T41" fmla="*/ 210 h 442"/>
              <a:gd name="T42" fmla="*/ 293 w 440"/>
              <a:gd name="T43" fmla="*/ 189 h 442"/>
              <a:gd name="T44" fmla="*/ 279 w 440"/>
              <a:gd name="T45" fmla="*/ 176 h 442"/>
              <a:gd name="T46" fmla="*/ 283 w 440"/>
              <a:gd name="T47" fmla="*/ 158 h 442"/>
              <a:gd name="T48" fmla="*/ 326 w 440"/>
              <a:gd name="T49" fmla="*/ 44 h 442"/>
              <a:gd name="T50" fmla="*/ 319 w 440"/>
              <a:gd name="T51" fmla="*/ 38 h 442"/>
              <a:gd name="T52" fmla="*/ 295 w 440"/>
              <a:gd name="T53" fmla="*/ 74 h 442"/>
              <a:gd name="T54" fmla="*/ 196 w 440"/>
              <a:gd name="T55" fmla="*/ 174 h 442"/>
              <a:gd name="T56" fmla="*/ 139 w 440"/>
              <a:gd name="T57" fmla="*/ 212 h 442"/>
              <a:gd name="T58" fmla="*/ 139 w 440"/>
              <a:gd name="T59" fmla="*/ 379 h 442"/>
              <a:gd name="T60" fmla="*/ 63 w 440"/>
              <a:gd name="T61" fmla="*/ 392 h 442"/>
              <a:gd name="T62" fmla="*/ 63 w 440"/>
              <a:gd name="T63" fmla="*/ 200 h 442"/>
              <a:gd name="T64" fmla="*/ 31 w 440"/>
              <a:gd name="T65" fmla="*/ 169 h 442"/>
              <a:gd name="T66" fmla="*/ 0 w 440"/>
              <a:gd name="T67" fmla="*/ 200 h 442"/>
              <a:gd name="T68" fmla="*/ 0 w 440"/>
              <a:gd name="T69" fmla="*/ 392 h 442"/>
              <a:gd name="T70" fmla="*/ 31 w 440"/>
              <a:gd name="T71" fmla="*/ 423 h 442"/>
              <a:gd name="T72" fmla="*/ 63 w 440"/>
              <a:gd name="T73" fmla="*/ 392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40" h="442">
                <a:moveTo>
                  <a:pt x="285" y="442"/>
                </a:moveTo>
                <a:cubicBezTo>
                  <a:pt x="225" y="442"/>
                  <a:pt x="131" y="422"/>
                  <a:pt x="108" y="406"/>
                </a:cubicBezTo>
                <a:cubicBezTo>
                  <a:pt x="103" y="402"/>
                  <a:pt x="100" y="396"/>
                  <a:pt x="100" y="390"/>
                </a:cubicBezTo>
                <a:cubicBezTo>
                  <a:pt x="100" y="202"/>
                  <a:pt x="100" y="202"/>
                  <a:pt x="100" y="202"/>
                </a:cubicBezTo>
                <a:cubicBezTo>
                  <a:pt x="100" y="196"/>
                  <a:pt x="103" y="191"/>
                  <a:pt x="107" y="187"/>
                </a:cubicBezTo>
                <a:cubicBezTo>
                  <a:pt x="109" y="186"/>
                  <a:pt x="142" y="159"/>
                  <a:pt x="178" y="140"/>
                </a:cubicBezTo>
                <a:cubicBezTo>
                  <a:pt x="221" y="116"/>
                  <a:pt x="252" y="82"/>
                  <a:pt x="259" y="61"/>
                </a:cubicBezTo>
                <a:cubicBezTo>
                  <a:pt x="268" y="35"/>
                  <a:pt x="280" y="0"/>
                  <a:pt x="319" y="0"/>
                </a:cubicBezTo>
                <a:cubicBezTo>
                  <a:pt x="338" y="0"/>
                  <a:pt x="353" y="10"/>
                  <a:pt x="361" y="29"/>
                </a:cubicBezTo>
                <a:cubicBezTo>
                  <a:pt x="378" y="66"/>
                  <a:pt x="360" y="118"/>
                  <a:pt x="332" y="159"/>
                </a:cubicBezTo>
                <a:cubicBezTo>
                  <a:pt x="351" y="163"/>
                  <a:pt x="375" y="169"/>
                  <a:pt x="389" y="174"/>
                </a:cubicBezTo>
                <a:cubicBezTo>
                  <a:pt x="415" y="182"/>
                  <a:pt x="433" y="201"/>
                  <a:pt x="437" y="224"/>
                </a:cubicBezTo>
                <a:cubicBezTo>
                  <a:pt x="440" y="249"/>
                  <a:pt x="428" y="273"/>
                  <a:pt x="402" y="292"/>
                </a:cubicBezTo>
                <a:cubicBezTo>
                  <a:pt x="384" y="342"/>
                  <a:pt x="352" y="422"/>
                  <a:pt x="328" y="435"/>
                </a:cubicBezTo>
                <a:cubicBezTo>
                  <a:pt x="319" y="440"/>
                  <a:pt x="304" y="442"/>
                  <a:pt x="285" y="442"/>
                </a:cubicBezTo>
                <a:close/>
                <a:moveTo>
                  <a:pt x="139" y="379"/>
                </a:moveTo>
                <a:cubicBezTo>
                  <a:pt x="175" y="394"/>
                  <a:pt x="288" y="410"/>
                  <a:pt x="309" y="402"/>
                </a:cubicBezTo>
                <a:cubicBezTo>
                  <a:pt x="320" y="391"/>
                  <a:pt x="348" y="327"/>
                  <a:pt x="368" y="273"/>
                </a:cubicBezTo>
                <a:cubicBezTo>
                  <a:pt x="370" y="269"/>
                  <a:pt x="372" y="266"/>
                  <a:pt x="376" y="263"/>
                </a:cubicBezTo>
                <a:cubicBezTo>
                  <a:pt x="392" y="253"/>
                  <a:pt x="400" y="240"/>
                  <a:pt x="398" y="230"/>
                </a:cubicBezTo>
                <a:cubicBezTo>
                  <a:pt x="397" y="221"/>
                  <a:pt x="389" y="214"/>
                  <a:pt x="378" y="210"/>
                </a:cubicBezTo>
                <a:cubicBezTo>
                  <a:pt x="353" y="203"/>
                  <a:pt x="294" y="190"/>
                  <a:pt x="293" y="189"/>
                </a:cubicBezTo>
                <a:cubicBezTo>
                  <a:pt x="286" y="188"/>
                  <a:pt x="281" y="183"/>
                  <a:pt x="279" y="176"/>
                </a:cubicBezTo>
                <a:cubicBezTo>
                  <a:pt x="277" y="170"/>
                  <a:pt x="278" y="163"/>
                  <a:pt x="283" y="158"/>
                </a:cubicBezTo>
                <a:cubicBezTo>
                  <a:pt x="327" y="111"/>
                  <a:pt x="334" y="63"/>
                  <a:pt x="326" y="44"/>
                </a:cubicBezTo>
                <a:cubicBezTo>
                  <a:pt x="323" y="38"/>
                  <a:pt x="321" y="38"/>
                  <a:pt x="319" y="38"/>
                </a:cubicBezTo>
                <a:cubicBezTo>
                  <a:pt x="310" y="38"/>
                  <a:pt x="305" y="45"/>
                  <a:pt x="295" y="74"/>
                </a:cubicBezTo>
                <a:cubicBezTo>
                  <a:pt x="284" y="107"/>
                  <a:pt x="244" y="148"/>
                  <a:pt x="196" y="174"/>
                </a:cubicBezTo>
                <a:cubicBezTo>
                  <a:pt x="173" y="186"/>
                  <a:pt x="150" y="203"/>
                  <a:pt x="139" y="212"/>
                </a:cubicBezTo>
                <a:lnTo>
                  <a:pt x="139" y="379"/>
                </a:lnTo>
                <a:close/>
                <a:moveTo>
                  <a:pt x="63" y="392"/>
                </a:moveTo>
                <a:cubicBezTo>
                  <a:pt x="63" y="200"/>
                  <a:pt x="63" y="200"/>
                  <a:pt x="63" y="200"/>
                </a:cubicBezTo>
                <a:cubicBezTo>
                  <a:pt x="63" y="183"/>
                  <a:pt x="49" y="169"/>
                  <a:pt x="31" y="169"/>
                </a:cubicBezTo>
                <a:cubicBezTo>
                  <a:pt x="14" y="169"/>
                  <a:pt x="0" y="183"/>
                  <a:pt x="0" y="200"/>
                </a:cubicBezTo>
                <a:cubicBezTo>
                  <a:pt x="0" y="392"/>
                  <a:pt x="0" y="392"/>
                  <a:pt x="0" y="392"/>
                </a:cubicBezTo>
                <a:cubicBezTo>
                  <a:pt x="0" y="409"/>
                  <a:pt x="14" y="423"/>
                  <a:pt x="31" y="423"/>
                </a:cubicBezTo>
                <a:cubicBezTo>
                  <a:pt x="49" y="423"/>
                  <a:pt x="63" y="409"/>
                  <a:pt x="63" y="39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45842" tIns="22921" rIns="45842" bIns="22921" numCol="1" anchor="t" anchorCtr="0" compatLnSpc="1">
            <a:prstTxWarp prst="textNoShape">
              <a:avLst/>
            </a:prstTxWarp>
          </a:bodyPr>
          <a:lstStyle/>
          <a:p>
            <a:endParaRPr lang="en-US" sz="902"/>
          </a:p>
        </p:txBody>
      </p:sp>
      <p:sp>
        <p:nvSpPr>
          <p:cNvPr id="26" name="Freeform 923"/>
          <p:cNvSpPr>
            <a:spLocks/>
          </p:cNvSpPr>
          <p:nvPr userDrawn="1"/>
        </p:nvSpPr>
        <p:spPr bwMode="auto">
          <a:xfrm>
            <a:off x="4662488" y="1959631"/>
            <a:ext cx="455880" cy="363601"/>
          </a:xfrm>
          <a:custGeom>
            <a:avLst/>
            <a:gdLst>
              <a:gd name="T0" fmla="*/ 27 w 439"/>
              <a:gd name="T1" fmla="*/ 350 h 350"/>
              <a:gd name="T2" fmla="*/ 15 w 439"/>
              <a:gd name="T3" fmla="*/ 346 h 350"/>
              <a:gd name="T4" fmla="*/ 7 w 439"/>
              <a:gd name="T5" fmla="*/ 313 h 350"/>
              <a:gd name="T6" fmla="*/ 65 w 439"/>
              <a:gd name="T7" fmla="*/ 215 h 350"/>
              <a:gd name="T8" fmla="*/ 85 w 439"/>
              <a:gd name="T9" fmla="*/ 203 h 350"/>
              <a:gd name="T10" fmla="*/ 106 w 439"/>
              <a:gd name="T11" fmla="*/ 213 h 350"/>
              <a:gd name="T12" fmla="*/ 131 w 439"/>
              <a:gd name="T13" fmla="*/ 248 h 350"/>
              <a:gd name="T14" fmla="*/ 184 w 439"/>
              <a:gd name="T15" fmla="*/ 157 h 350"/>
              <a:gd name="T16" fmla="*/ 203 w 439"/>
              <a:gd name="T17" fmla="*/ 146 h 350"/>
              <a:gd name="T18" fmla="*/ 224 w 439"/>
              <a:gd name="T19" fmla="*/ 155 h 350"/>
              <a:gd name="T20" fmla="*/ 270 w 439"/>
              <a:gd name="T21" fmla="*/ 217 h 350"/>
              <a:gd name="T22" fmla="*/ 391 w 439"/>
              <a:gd name="T23" fmla="*/ 15 h 350"/>
              <a:gd name="T24" fmla="*/ 424 w 439"/>
              <a:gd name="T25" fmla="*/ 7 h 350"/>
              <a:gd name="T26" fmla="*/ 433 w 439"/>
              <a:gd name="T27" fmla="*/ 40 h 350"/>
              <a:gd name="T28" fmla="*/ 293 w 439"/>
              <a:gd name="T29" fmla="*/ 273 h 350"/>
              <a:gd name="T30" fmla="*/ 273 w 439"/>
              <a:gd name="T31" fmla="*/ 284 h 350"/>
              <a:gd name="T32" fmla="*/ 253 w 439"/>
              <a:gd name="T33" fmla="*/ 275 h 350"/>
              <a:gd name="T34" fmla="*/ 207 w 439"/>
              <a:gd name="T35" fmla="*/ 213 h 350"/>
              <a:gd name="T36" fmla="*/ 153 w 439"/>
              <a:gd name="T37" fmla="*/ 304 h 350"/>
              <a:gd name="T38" fmla="*/ 134 w 439"/>
              <a:gd name="T39" fmla="*/ 316 h 350"/>
              <a:gd name="T40" fmla="*/ 113 w 439"/>
              <a:gd name="T41" fmla="*/ 306 h 350"/>
              <a:gd name="T42" fmla="*/ 88 w 439"/>
              <a:gd name="T43" fmla="*/ 271 h 350"/>
              <a:gd name="T44" fmla="*/ 48 w 439"/>
              <a:gd name="T45" fmla="*/ 338 h 350"/>
              <a:gd name="T46" fmla="*/ 27 w 439"/>
              <a:gd name="T47" fmla="*/ 350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39" h="350">
                <a:moveTo>
                  <a:pt x="27" y="350"/>
                </a:moveTo>
                <a:cubicBezTo>
                  <a:pt x="23" y="350"/>
                  <a:pt x="19" y="349"/>
                  <a:pt x="15" y="346"/>
                </a:cubicBezTo>
                <a:cubicBezTo>
                  <a:pt x="4" y="340"/>
                  <a:pt x="0" y="325"/>
                  <a:pt x="7" y="313"/>
                </a:cubicBezTo>
                <a:cubicBezTo>
                  <a:pt x="65" y="215"/>
                  <a:pt x="65" y="215"/>
                  <a:pt x="65" y="215"/>
                </a:cubicBezTo>
                <a:cubicBezTo>
                  <a:pt x="70" y="208"/>
                  <a:pt x="77" y="204"/>
                  <a:pt x="85" y="203"/>
                </a:cubicBezTo>
                <a:cubicBezTo>
                  <a:pt x="93" y="203"/>
                  <a:pt x="101" y="207"/>
                  <a:pt x="106" y="213"/>
                </a:cubicBezTo>
                <a:cubicBezTo>
                  <a:pt x="131" y="248"/>
                  <a:pt x="131" y="248"/>
                  <a:pt x="131" y="248"/>
                </a:cubicBezTo>
                <a:cubicBezTo>
                  <a:pt x="184" y="157"/>
                  <a:pt x="184" y="157"/>
                  <a:pt x="184" y="157"/>
                </a:cubicBezTo>
                <a:cubicBezTo>
                  <a:pt x="188" y="151"/>
                  <a:pt x="195" y="146"/>
                  <a:pt x="203" y="146"/>
                </a:cubicBezTo>
                <a:cubicBezTo>
                  <a:pt x="211" y="145"/>
                  <a:pt x="219" y="149"/>
                  <a:pt x="224" y="155"/>
                </a:cubicBezTo>
                <a:cubicBezTo>
                  <a:pt x="270" y="217"/>
                  <a:pt x="270" y="217"/>
                  <a:pt x="270" y="217"/>
                </a:cubicBezTo>
                <a:cubicBezTo>
                  <a:pt x="391" y="15"/>
                  <a:pt x="391" y="15"/>
                  <a:pt x="391" y="15"/>
                </a:cubicBezTo>
                <a:cubicBezTo>
                  <a:pt x="398" y="4"/>
                  <a:pt x="413" y="0"/>
                  <a:pt x="424" y="7"/>
                </a:cubicBezTo>
                <a:cubicBezTo>
                  <a:pt x="436" y="14"/>
                  <a:pt x="439" y="29"/>
                  <a:pt x="433" y="40"/>
                </a:cubicBezTo>
                <a:cubicBezTo>
                  <a:pt x="293" y="273"/>
                  <a:pt x="293" y="273"/>
                  <a:pt x="293" y="273"/>
                </a:cubicBezTo>
                <a:cubicBezTo>
                  <a:pt x="289" y="280"/>
                  <a:pt x="281" y="284"/>
                  <a:pt x="273" y="284"/>
                </a:cubicBezTo>
                <a:cubicBezTo>
                  <a:pt x="265" y="285"/>
                  <a:pt x="258" y="281"/>
                  <a:pt x="253" y="275"/>
                </a:cubicBezTo>
                <a:cubicBezTo>
                  <a:pt x="207" y="213"/>
                  <a:pt x="207" y="213"/>
                  <a:pt x="207" y="213"/>
                </a:cubicBezTo>
                <a:cubicBezTo>
                  <a:pt x="153" y="304"/>
                  <a:pt x="153" y="304"/>
                  <a:pt x="153" y="304"/>
                </a:cubicBezTo>
                <a:cubicBezTo>
                  <a:pt x="149" y="311"/>
                  <a:pt x="142" y="315"/>
                  <a:pt x="134" y="316"/>
                </a:cubicBezTo>
                <a:cubicBezTo>
                  <a:pt x="126" y="316"/>
                  <a:pt x="118" y="312"/>
                  <a:pt x="113" y="306"/>
                </a:cubicBezTo>
                <a:cubicBezTo>
                  <a:pt x="88" y="271"/>
                  <a:pt x="88" y="271"/>
                  <a:pt x="88" y="271"/>
                </a:cubicBezTo>
                <a:cubicBezTo>
                  <a:pt x="48" y="338"/>
                  <a:pt x="48" y="338"/>
                  <a:pt x="48" y="338"/>
                </a:cubicBezTo>
                <a:cubicBezTo>
                  <a:pt x="44" y="346"/>
                  <a:pt x="36" y="350"/>
                  <a:pt x="27" y="35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45842" tIns="22921" rIns="45842" bIns="22921" numCol="1" anchor="t" anchorCtr="0" compatLnSpc="1">
            <a:prstTxWarp prst="textNoShape">
              <a:avLst/>
            </a:prstTxWarp>
          </a:bodyPr>
          <a:lstStyle/>
          <a:p>
            <a:endParaRPr lang="en-US" sz="902"/>
          </a:p>
        </p:txBody>
      </p:sp>
    </p:spTree>
    <p:extLst>
      <p:ext uri="{BB962C8B-B14F-4D97-AF65-F5344CB8AC3E}">
        <p14:creationId xmlns:p14="http://schemas.microsoft.com/office/powerpoint/2010/main" val="312573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2000">
        <p14:flythrough hasBounce="1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5" grpId="0" animBg="1"/>
      <p:bldP spid="26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Рисунок 19"/>
          <p:cNvSpPr>
            <a:spLocks noGrp="1"/>
          </p:cNvSpPr>
          <p:nvPr>
            <p:ph type="pic" sz="quarter" idx="18"/>
          </p:nvPr>
        </p:nvSpPr>
        <p:spPr>
          <a:xfrm>
            <a:off x="2794280" y="1"/>
            <a:ext cx="9397720" cy="6858000"/>
          </a:xfrm>
          <a:custGeom>
            <a:avLst/>
            <a:gdLst>
              <a:gd name="connsiteX0" fmla="*/ 6879393 w 9397720"/>
              <a:gd name="connsiteY0" fmla="*/ 0 h 6858000"/>
              <a:gd name="connsiteX1" fmla="*/ 9397720 w 9397720"/>
              <a:gd name="connsiteY1" fmla="*/ 0 h 6858000"/>
              <a:gd name="connsiteX2" fmla="*/ 9397720 w 9397720"/>
              <a:gd name="connsiteY2" fmla="*/ 6858000 h 6858000"/>
              <a:gd name="connsiteX3" fmla="*/ 0 w 939772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97720" h="6858000">
                <a:moveTo>
                  <a:pt x="6879393" y="0"/>
                </a:moveTo>
                <a:lnTo>
                  <a:pt x="9397720" y="0"/>
                </a:lnTo>
                <a:lnTo>
                  <a:pt x="9397720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marR="0" indent="0" algn="ctr" defTabSz="447247" rtl="0" eaLnBrk="1" fontAlgn="auto" latinLnBrk="0" hangingPunct="1">
              <a:lnSpc>
                <a:spcPct val="150000"/>
              </a:lnSpc>
              <a:spcBef>
                <a:spcPts val="992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lvl1pPr>
          </a:lstStyle>
          <a:p>
            <a:endParaRPr lang="en-US" dirty="0" smtClean="0"/>
          </a:p>
        </p:txBody>
      </p:sp>
      <p:sp>
        <p:nvSpPr>
          <p:cNvPr id="11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49050" y="179388"/>
            <a:ext cx="407988" cy="361950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2" b="1">
                <a:solidFill>
                  <a:schemeClr val="tx1">
                    <a:alpha val="50000"/>
                  </a:schemeClr>
                </a:solidFill>
                <a:latin typeface="+mj-lt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 smtClean="0"/>
          </a:p>
        </p:txBody>
      </p:sp>
      <p:cxnSp>
        <p:nvCxnSpPr>
          <p:cNvPr id="48" name="Прямая соединительная линия 47"/>
          <p:cNvCxnSpPr/>
          <p:nvPr userDrawn="1"/>
        </p:nvCxnSpPr>
        <p:spPr>
          <a:xfrm flipV="1">
            <a:off x="2678114" y="4691483"/>
            <a:ext cx="1257299" cy="1257300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7"/>
          <p:cNvSpPr>
            <a:spLocks noGrp="1"/>
          </p:cNvSpPr>
          <p:nvPr>
            <p:ph type="body" sz="quarter" idx="40" hasCustomPrompt="1"/>
          </p:nvPr>
        </p:nvSpPr>
        <p:spPr>
          <a:xfrm>
            <a:off x="9696450" y="179103"/>
            <a:ext cx="1439862" cy="361950"/>
          </a:xfrm>
        </p:spPr>
        <p:txBody>
          <a:bodyPr tIns="0" anchor="ctr" anchorCtr="0">
            <a:noAutofit/>
          </a:bodyPr>
          <a:lstStyle>
            <a:lvl1pPr algn="r">
              <a:lnSpc>
                <a:spcPct val="100000"/>
              </a:lnSpc>
              <a:defRPr sz="900" b="0" baseline="0">
                <a:solidFill>
                  <a:schemeClr val="tx1">
                    <a:alpha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www.lekostyle.com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41" hasCustomPrompt="1"/>
          </p:nvPr>
        </p:nvSpPr>
        <p:spPr>
          <a:xfrm>
            <a:off x="334963" y="179388"/>
            <a:ext cx="1439862" cy="361950"/>
          </a:xfrm>
        </p:spPr>
        <p:txBody>
          <a:bodyPr tIns="0" anchor="ctr" anchorCtr="0">
            <a:noAutofit/>
          </a:bodyPr>
          <a:lstStyle>
            <a:lvl1pPr marL="0" marR="0" indent="0" algn="l" defTabSz="906876" rtl="0" eaLnBrk="1" fontAlgn="auto" latinLnBrk="0" hangingPunct="1">
              <a:lnSpc>
                <a:spcPct val="100000"/>
              </a:lnSpc>
              <a:spcBef>
                <a:spcPts val="496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900" b="0" spc="300" baseline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sz="1000" dirty="0" smtClean="0"/>
              <a:t>LEKO STYLE</a:t>
            </a:r>
          </a:p>
        </p:txBody>
      </p:sp>
      <p:sp>
        <p:nvSpPr>
          <p:cNvPr id="27" name="Заголовок 17"/>
          <p:cNvSpPr>
            <a:spLocks noGrp="1"/>
          </p:cNvSpPr>
          <p:nvPr>
            <p:ph type="title" hasCustomPrompt="1"/>
          </p:nvPr>
        </p:nvSpPr>
        <p:spPr>
          <a:xfrm>
            <a:off x="4656137" y="1624013"/>
            <a:ext cx="3600451" cy="43247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ct val="70000"/>
              </a:lnSpc>
              <a:defRPr sz="5400" kern="100" spc="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0" name="Shape 427"/>
          <p:cNvSpPr>
            <a:spLocks noGrp="1"/>
          </p:cNvSpPr>
          <p:nvPr>
            <p:ph type="body" sz="quarter" idx="52" hasCustomPrompt="1"/>
          </p:nvPr>
        </p:nvSpPr>
        <p:spPr>
          <a:xfrm>
            <a:off x="1065398" y="1512660"/>
            <a:ext cx="2870015" cy="81937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1800" b="0" spc="-45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1" name="Текст 7"/>
          <p:cNvSpPr>
            <a:spLocks noGrp="1"/>
          </p:cNvSpPr>
          <p:nvPr>
            <p:ph type="body" sz="quarter" idx="38" hasCustomPrompt="1"/>
          </p:nvPr>
        </p:nvSpPr>
        <p:spPr>
          <a:xfrm>
            <a:off x="1061406" y="2741019"/>
            <a:ext cx="2873672" cy="1267419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1000" baseline="0">
                <a:solidFill>
                  <a:schemeClr val="tx1">
                    <a:alpha val="70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2" name="Прямоугольный треугольник 11"/>
          <p:cNvSpPr/>
          <p:nvPr userDrawn="1"/>
        </p:nvSpPr>
        <p:spPr bwMode="auto">
          <a:xfrm flipH="1">
            <a:off x="11190316" y="5775325"/>
            <a:ext cx="1001684" cy="108267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535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4000">
        <p15:prstTrans prst="wind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6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6" presetClass="emph" presetSubtype="0" decel="11429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0" dur="70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7" grpId="0"/>
      <p:bldP spid="3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6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7"/>
          <p:cNvSpPr>
            <a:spLocks noGrp="1"/>
          </p:cNvSpPr>
          <p:nvPr>
            <p:ph type="pic" sz="quarter" idx="43"/>
          </p:nvPr>
        </p:nvSpPr>
        <p:spPr>
          <a:xfrm>
            <a:off x="8545011" y="901700"/>
            <a:ext cx="3312027" cy="5590716"/>
          </a:xfrm>
          <a:custGeom>
            <a:avLst/>
            <a:gdLst>
              <a:gd name="connsiteX0" fmla="*/ 2887213 w 2887213"/>
              <a:gd name="connsiteY0" fmla="*/ 0 h 4873627"/>
              <a:gd name="connsiteX1" fmla="*/ 2887213 w 2887213"/>
              <a:gd name="connsiteY1" fmla="*/ 1995393 h 4873627"/>
              <a:gd name="connsiteX2" fmla="*/ 0 w 2887213"/>
              <a:gd name="connsiteY2" fmla="*/ 4873627 h 4873627"/>
              <a:gd name="connsiteX3" fmla="*/ 0 w 2887213"/>
              <a:gd name="connsiteY3" fmla="*/ 2878234 h 4873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7213" h="4873627">
                <a:moveTo>
                  <a:pt x="2887213" y="0"/>
                </a:moveTo>
                <a:lnTo>
                  <a:pt x="2887213" y="1995393"/>
                </a:lnTo>
                <a:lnTo>
                  <a:pt x="0" y="4873627"/>
                </a:lnTo>
                <a:lnTo>
                  <a:pt x="0" y="2878234"/>
                </a:lnTo>
                <a:close/>
              </a:path>
            </a:pathLst>
          </a:custGeom>
          <a:pattFill prst="pct5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marR="0" indent="0" algn="ctr" defTabSz="447247" rtl="0" eaLnBrk="1" fontAlgn="auto" latinLnBrk="0" hangingPunct="1">
              <a:lnSpc>
                <a:spcPct val="150000"/>
              </a:lnSpc>
              <a:spcBef>
                <a:spcPts val="992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lvl1pPr>
          </a:lstStyle>
          <a:p>
            <a:endParaRPr lang="en-US" dirty="0" smtClean="0"/>
          </a:p>
        </p:txBody>
      </p:sp>
      <p:sp>
        <p:nvSpPr>
          <p:cNvPr id="19" name="Рисунок 15"/>
          <p:cNvSpPr>
            <a:spLocks noGrp="1"/>
          </p:cNvSpPr>
          <p:nvPr>
            <p:ph type="pic" sz="quarter" idx="18"/>
          </p:nvPr>
        </p:nvSpPr>
        <p:spPr>
          <a:xfrm>
            <a:off x="3216275" y="179388"/>
            <a:ext cx="2879725" cy="4860986"/>
          </a:xfrm>
          <a:custGeom>
            <a:avLst/>
            <a:gdLst>
              <a:gd name="connsiteX0" fmla="*/ 2887213 w 2887213"/>
              <a:gd name="connsiteY0" fmla="*/ 0 h 4873627"/>
              <a:gd name="connsiteX1" fmla="*/ 2887213 w 2887213"/>
              <a:gd name="connsiteY1" fmla="*/ 1995393 h 4873627"/>
              <a:gd name="connsiteX2" fmla="*/ 0 w 2887213"/>
              <a:gd name="connsiteY2" fmla="*/ 4873627 h 4873627"/>
              <a:gd name="connsiteX3" fmla="*/ 0 w 2887213"/>
              <a:gd name="connsiteY3" fmla="*/ 2878234 h 4873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7213" h="4873627">
                <a:moveTo>
                  <a:pt x="2887213" y="0"/>
                </a:moveTo>
                <a:lnTo>
                  <a:pt x="2887213" y="1995393"/>
                </a:lnTo>
                <a:lnTo>
                  <a:pt x="0" y="4873627"/>
                </a:lnTo>
                <a:lnTo>
                  <a:pt x="0" y="2878234"/>
                </a:lnTo>
                <a:close/>
              </a:path>
            </a:pathLst>
          </a:custGeom>
          <a:pattFill prst="pct5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marR="0" indent="0" algn="ctr" defTabSz="447247" rtl="0" eaLnBrk="1" fontAlgn="auto" latinLnBrk="0" hangingPunct="1">
              <a:lnSpc>
                <a:spcPct val="150000"/>
              </a:lnSpc>
              <a:spcBef>
                <a:spcPts val="992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lvl1pPr>
          </a:lstStyle>
          <a:p>
            <a:endParaRPr lang="en-US" dirty="0" smtClean="0"/>
          </a:p>
        </p:txBody>
      </p:sp>
      <p:sp>
        <p:nvSpPr>
          <p:cNvPr id="11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49050" y="179388"/>
            <a:ext cx="407988" cy="361950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2" b="1">
                <a:solidFill>
                  <a:schemeClr val="tx1">
                    <a:alpha val="50000"/>
                  </a:schemeClr>
                </a:solidFill>
                <a:latin typeface="+mj-lt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 smtClean="0"/>
          </a:p>
        </p:txBody>
      </p:sp>
      <p:cxnSp>
        <p:nvCxnSpPr>
          <p:cNvPr id="46" name="Прямая соединительная линия 45"/>
          <p:cNvCxnSpPr/>
          <p:nvPr userDrawn="1"/>
        </p:nvCxnSpPr>
        <p:spPr>
          <a:xfrm flipV="1">
            <a:off x="1076666" y="4511675"/>
            <a:ext cx="1443039" cy="1443037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 userDrawn="1"/>
        </p:nvCxnSpPr>
        <p:spPr>
          <a:xfrm flipV="1">
            <a:off x="3927474" y="708024"/>
            <a:ext cx="728663" cy="728663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 userDrawn="1"/>
        </p:nvCxnSpPr>
        <p:spPr>
          <a:xfrm flipV="1">
            <a:off x="10417175" y="914977"/>
            <a:ext cx="720726" cy="720726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7"/>
          <p:cNvSpPr>
            <a:spLocks noGrp="1"/>
          </p:cNvSpPr>
          <p:nvPr>
            <p:ph type="body" sz="quarter" idx="40" hasCustomPrompt="1"/>
          </p:nvPr>
        </p:nvSpPr>
        <p:spPr>
          <a:xfrm>
            <a:off x="9696450" y="179103"/>
            <a:ext cx="1439862" cy="361950"/>
          </a:xfrm>
        </p:spPr>
        <p:txBody>
          <a:bodyPr tIns="0" anchor="ctr" anchorCtr="0">
            <a:noAutofit/>
          </a:bodyPr>
          <a:lstStyle>
            <a:lvl1pPr algn="r">
              <a:lnSpc>
                <a:spcPct val="100000"/>
              </a:lnSpc>
              <a:defRPr sz="900" b="0" baseline="0">
                <a:solidFill>
                  <a:schemeClr val="tx1">
                    <a:alpha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www.lekostyle.com</a:t>
            </a:r>
          </a:p>
        </p:txBody>
      </p:sp>
      <p:sp>
        <p:nvSpPr>
          <p:cNvPr id="14" name="Текст 7"/>
          <p:cNvSpPr>
            <a:spLocks noGrp="1"/>
          </p:cNvSpPr>
          <p:nvPr>
            <p:ph type="body" sz="quarter" idx="41" hasCustomPrompt="1"/>
          </p:nvPr>
        </p:nvSpPr>
        <p:spPr>
          <a:xfrm>
            <a:off x="334963" y="179388"/>
            <a:ext cx="1439862" cy="361950"/>
          </a:xfr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900" b="0" spc="300" baseline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LEKO STYLE</a:t>
            </a:r>
          </a:p>
        </p:txBody>
      </p:sp>
      <p:sp>
        <p:nvSpPr>
          <p:cNvPr id="16" name="Рисунок 18"/>
          <p:cNvSpPr>
            <a:spLocks noGrp="1"/>
          </p:cNvSpPr>
          <p:nvPr>
            <p:ph type="pic" sz="quarter" idx="44"/>
          </p:nvPr>
        </p:nvSpPr>
        <p:spPr>
          <a:xfrm>
            <a:off x="6543677" y="3565065"/>
            <a:ext cx="1710697" cy="2887664"/>
          </a:xfrm>
          <a:custGeom>
            <a:avLst/>
            <a:gdLst>
              <a:gd name="connsiteX0" fmla="*/ 2887213 w 2887213"/>
              <a:gd name="connsiteY0" fmla="*/ 0 h 4873627"/>
              <a:gd name="connsiteX1" fmla="*/ 2887213 w 2887213"/>
              <a:gd name="connsiteY1" fmla="*/ 1995393 h 4873627"/>
              <a:gd name="connsiteX2" fmla="*/ 0 w 2887213"/>
              <a:gd name="connsiteY2" fmla="*/ 4873627 h 4873627"/>
              <a:gd name="connsiteX3" fmla="*/ 0 w 2887213"/>
              <a:gd name="connsiteY3" fmla="*/ 2878234 h 4873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7213" h="4873627">
                <a:moveTo>
                  <a:pt x="2887213" y="0"/>
                </a:moveTo>
                <a:lnTo>
                  <a:pt x="2887213" y="1995393"/>
                </a:lnTo>
                <a:lnTo>
                  <a:pt x="0" y="4873627"/>
                </a:lnTo>
                <a:lnTo>
                  <a:pt x="0" y="2878234"/>
                </a:lnTo>
                <a:close/>
              </a:path>
            </a:pathLst>
          </a:custGeom>
          <a:pattFill prst="pct5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marR="0" indent="0" algn="ctr" defTabSz="447247" rtl="0" eaLnBrk="1" fontAlgn="auto" latinLnBrk="0" hangingPunct="1">
              <a:lnSpc>
                <a:spcPct val="150000"/>
              </a:lnSpc>
              <a:spcBef>
                <a:spcPts val="992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lvl1pPr>
          </a:lstStyle>
          <a:p>
            <a:endParaRPr lang="en-US" dirty="0" smtClean="0"/>
          </a:p>
        </p:txBody>
      </p:sp>
      <p:sp>
        <p:nvSpPr>
          <p:cNvPr id="18" name="Рисунок 16"/>
          <p:cNvSpPr>
            <a:spLocks noGrp="1"/>
          </p:cNvSpPr>
          <p:nvPr>
            <p:ph type="pic" sz="quarter" idx="42"/>
          </p:nvPr>
        </p:nvSpPr>
        <p:spPr>
          <a:xfrm>
            <a:off x="4678109" y="166573"/>
            <a:ext cx="3851251" cy="6500927"/>
          </a:xfrm>
          <a:custGeom>
            <a:avLst/>
            <a:gdLst>
              <a:gd name="connsiteX0" fmla="*/ 2887213 w 2887213"/>
              <a:gd name="connsiteY0" fmla="*/ 0 h 4873627"/>
              <a:gd name="connsiteX1" fmla="*/ 2887213 w 2887213"/>
              <a:gd name="connsiteY1" fmla="*/ 1995393 h 4873627"/>
              <a:gd name="connsiteX2" fmla="*/ 0 w 2887213"/>
              <a:gd name="connsiteY2" fmla="*/ 4873627 h 4873627"/>
              <a:gd name="connsiteX3" fmla="*/ 0 w 2887213"/>
              <a:gd name="connsiteY3" fmla="*/ 2878234 h 4873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7213" h="4873627">
                <a:moveTo>
                  <a:pt x="2887213" y="0"/>
                </a:moveTo>
                <a:lnTo>
                  <a:pt x="2887213" y="1995393"/>
                </a:lnTo>
                <a:lnTo>
                  <a:pt x="0" y="4873627"/>
                </a:lnTo>
                <a:lnTo>
                  <a:pt x="0" y="2878234"/>
                </a:lnTo>
                <a:close/>
              </a:path>
            </a:pathLst>
          </a:custGeom>
          <a:pattFill prst="pct5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marR="0" indent="0" algn="ctr" defTabSz="447247" rtl="0" eaLnBrk="1" fontAlgn="auto" latinLnBrk="0" hangingPunct="1">
              <a:lnSpc>
                <a:spcPct val="150000"/>
              </a:lnSpc>
              <a:spcBef>
                <a:spcPts val="992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lvl1pPr>
          </a:lstStyle>
          <a:p>
            <a:endParaRPr lang="en-US" dirty="0" smtClean="0"/>
          </a:p>
        </p:txBody>
      </p:sp>
      <p:sp>
        <p:nvSpPr>
          <p:cNvPr id="23" name="Текст 7"/>
          <p:cNvSpPr>
            <a:spLocks noGrp="1"/>
          </p:cNvSpPr>
          <p:nvPr>
            <p:ph type="body" sz="quarter" idx="53" hasCustomPrompt="1"/>
          </p:nvPr>
        </p:nvSpPr>
        <p:spPr>
          <a:xfrm>
            <a:off x="1058866" y="6004660"/>
            <a:ext cx="3344258" cy="486519"/>
          </a:xfrm>
        </p:spPr>
        <p:txBody>
          <a:bodyPr tIns="164592">
            <a:noAutofit/>
          </a:bodyPr>
          <a:lstStyle>
            <a:lvl1pPr algn="l">
              <a:lnSpc>
                <a:spcPct val="150000"/>
              </a:lnSpc>
              <a:defRPr sz="1000" b="0" spc="300" baseline="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15" name="Заголовок 17"/>
          <p:cNvSpPr>
            <a:spLocks noGrp="1"/>
          </p:cNvSpPr>
          <p:nvPr>
            <p:ph type="title"/>
          </p:nvPr>
        </p:nvSpPr>
        <p:spPr>
          <a:xfrm>
            <a:off x="1047381" y="3109214"/>
            <a:ext cx="10806548" cy="6557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lnSpc>
                <a:spcPct val="70000"/>
              </a:lnSpc>
              <a:defRPr sz="5400" kern="100" spc="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Прямоугольный треугольник 19"/>
          <p:cNvSpPr/>
          <p:nvPr userDrawn="1"/>
        </p:nvSpPr>
        <p:spPr bwMode="auto">
          <a:xfrm flipH="1">
            <a:off x="11190316" y="5775325"/>
            <a:ext cx="1001684" cy="108267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21" name="Заголовок 17"/>
          <p:cNvSpPr txBox="1">
            <a:spLocks/>
          </p:cNvSpPr>
          <p:nvPr userDrawn="1"/>
        </p:nvSpPr>
        <p:spPr>
          <a:xfrm>
            <a:off x="1047381" y="2020949"/>
            <a:ext cx="10806548" cy="6557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06876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5400" b="1" kern="1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2" name="Заголовок 17"/>
          <p:cNvSpPr txBox="1">
            <a:spLocks/>
          </p:cNvSpPr>
          <p:nvPr userDrawn="1"/>
        </p:nvSpPr>
        <p:spPr>
          <a:xfrm>
            <a:off x="1047381" y="4197478"/>
            <a:ext cx="10806548" cy="6557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06876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5400" b="1" kern="1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171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 nodePh="1">
                                  <p:stCondLst>
                                    <p:cond delay="10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 nodePh="1">
                                  <p:stCondLst>
                                    <p:cond delay="10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 nodePh="1">
                                  <p:stCondLst>
                                    <p:cond delay="10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16" grpId="0" animBg="1"/>
      <p:bldP spid="18" grpId="0" animBg="1"/>
      <p:bldP spid="23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iterate type="wd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/>
      <p:bldP spid="21" grpId="0"/>
      <p:bldP spid="22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6"/>
          <p:cNvSpPr>
            <a:spLocks noGrp="1"/>
          </p:cNvSpPr>
          <p:nvPr>
            <p:ph type="body" idx="1"/>
          </p:nvPr>
        </p:nvSpPr>
        <p:spPr>
          <a:xfrm>
            <a:off x="854780" y="2598699"/>
            <a:ext cx="10514938" cy="35780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1"/>
            <a:r>
              <a:rPr lang="en-US" dirty="0" smtClean="0"/>
              <a:t>Text</a:t>
            </a:r>
          </a:p>
          <a:p>
            <a:pPr lvl="3"/>
            <a:r>
              <a:rPr lang="en-US" dirty="0" smtClean="0"/>
              <a:t>Text</a:t>
            </a:r>
          </a:p>
          <a:p>
            <a:pPr lvl="4"/>
            <a:r>
              <a:rPr lang="en-US" dirty="0" smtClean="0"/>
              <a:t>Text</a:t>
            </a:r>
          </a:p>
          <a:p>
            <a:pPr marL="0" marR="0" lvl="0" indent="0" algn="l" defTabSz="906876" rtl="0" eaLnBrk="1" fontAlgn="auto" latinLnBrk="0" hangingPunct="1">
              <a:lnSpc>
                <a:spcPct val="150000"/>
              </a:lnSpc>
              <a:spcBef>
                <a:spcPts val="496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dirty="0" smtClean="0"/>
              <a:t>Text</a:t>
            </a:r>
          </a:p>
          <a:p>
            <a:pPr lvl="5"/>
            <a:r>
              <a:rPr lang="en-US" dirty="0" smtClean="0"/>
              <a:t>Text</a:t>
            </a:r>
          </a:p>
          <a:p>
            <a:pPr lvl="6"/>
            <a:r>
              <a:rPr lang="en-US" dirty="0" smtClean="0"/>
              <a:t>Text</a:t>
            </a:r>
          </a:p>
          <a:p>
            <a:pPr lvl="7"/>
            <a:endParaRPr lang="en-US" dirty="0" smtClean="0"/>
          </a:p>
        </p:txBody>
      </p:sp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863938" y="722314"/>
            <a:ext cx="10514938" cy="162401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112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6" r:id="rId2"/>
    <p:sldLayoutId id="2147484181" r:id="rId3"/>
    <p:sldLayoutId id="2147484142" r:id="rId4"/>
    <p:sldLayoutId id="2147484087" r:id="rId5"/>
    <p:sldLayoutId id="2147484088" r:id="rId6"/>
    <p:sldLayoutId id="2147484092" r:id="rId7"/>
    <p:sldLayoutId id="2147484096" r:id="rId8"/>
    <p:sldLayoutId id="2147484102" r:id="rId9"/>
    <p:sldLayoutId id="2147484118" r:id="rId10"/>
    <p:sldLayoutId id="2147484127" r:id="rId11"/>
    <p:sldLayoutId id="2147484132" r:id="rId12"/>
    <p:sldLayoutId id="2147484138" r:id="rId13"/>
    <p:sldLayoutId id="2147484182" r:id="rId14"/>
    <p:sldLayoutId id="2147484141" r:id="rId15"/>
    <p:sldLayoutId id="2147484143" r:id="rId16"/>
    <p:sldLayoutId id="2147484144" r:id="rId17"/>
    <p:sldLayoutId id="2147484147" r:id="rId18"/>
    <p:sldLayoutId id="2147484152" r:id="rId19"/>
    <p:sldLayoutId id="2147484153" r:id="rId20"/>
    <p:sldLayoutId id="2147484161" r:id="rId21"/>
    <p:sldLayoutId id="2147484162" r:id="rId22"/>
    <p:sldLayoutId id="2147484177" r:id="rId23"/>
    <p:sldLayoutId id="2147484173" r:id="rId24"/>
    <p:sldLayoutId id="2147484180" r:id="rId25"/>
    <p:sldLayoutId id="2147484179" r:id="rId26"/>
    <p:sldLayoutId id="2147484183" r:id="rId27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06876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06876" rtl="0" eaLnBrk="1" fontAlgn="auto" latinLnBrk="0" hangingPunct="1">
        <a:lnSpc>
          <a:spcPct val="100000"/>
        </a:lnSpc>
        <a:spcBef>
          <a:spcPts val="496"/>
        </a:spcBef>
        <a:spcAft>
          <a:spcPts val="0"/>
        </a:spcAft>
        <a:buClrTx/>
        <a:buSzPct val="100000"/>
        <a:buFontTx/>
        <a:buNone/>
        <a:tabLst/>
        <a:defRPr sz="1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447247" rtl="0" eaLnBrk="1" latinLnBrk="0" hangingPunct="1">
        <a:lnSpc>
          <a:spcPct val="100000"/>
        </a:lnSpc>
        <a:spcBef>
          <a:spcPts val="496"/>
        </a:spcBef>
        <a:buSzPct val="100000"/>
        <a:buFontTx/>
        <a:buNone/>
        <a:defRPr sz="2800" b="1" kern="1200" baseline="0">
          <a:solidFill>
            <a:schemeClr val="tx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2pPr>
      <a:lvl3pPr marL="0" indent="0" algn="l" defTabSz="447247" rtl="0" eaLnBrk="1" latinLnBrk="0" hangingPunct="1">
        <a:lnSpc>
          <a:spcPct val="150000"/>
        </a:lnSpc>
        <a:spcBef>
          <a:spcPts val="496"/>
        </a:spcBef>
        <a:buSzPct val="100000"/>
        <a:buFontTx/>
        <a:buNone/>
        <a:defRPr sz="1003" kern="1200" baseline="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0" indent="0" algn="l" defTabSz="906876" rtl="0" eaLnBrk="1" latinLnBrk="0" hangingPunct="1">
        <a:lnSpc>
          <a:spcPct val="100000"/>
        </a:lnSpc>
        <a:spcBef>
          <a:spcPts val="496"/>
        </a:spcBef>
        <a:buSzPct val="100000"/>
        <a:buFontTx/>
        <a:buNone/>
        <a:defRPr sz="1800" b="1" kern="1200">
          <a:solidFill>
            <a:schemeClr val="tx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4pPr>
      <a:lvl5pPr marL="0" indent="0" algn="l" defTabSz="906876" rtl="0" eaLnBrk="1" latinLnBrk="0" hangingPunct="1">
        <a:lnSpc>
          <a:spcPct val="100000"/>
        </a:lnSpc>
        <a:spcBef>
          <a:spcPts val="496"/>
        </a:spcBef>
        <a:buSzPct val="100000"/>
        <a:buFontTx/>
        <a:buNone/>
        <a:defRPr sz="1200" b="1" kern="1200" baseline="0">
          <a:solidFill>
            <a:schemeClr val="tx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5pPr>
      <a:lvl6pPr marL="0" indent="0" algn="l" defTabSz="906876" rtl="0" eaLnBrk="1" latinLnBrk="0" hangingPunct="1">
        <a:lnSpc>
          <a:spcPct val="100000"/>
        </a:lnSpc>
        <a:spcBef>
          <a:spcPts val="496"/>
        </a:spcBef>
        <a:buFontTx/>
        <a:buNone/>
        <a:defRPr sz="900" b="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6pPr>
      <a:lvl7pPr marL="0" indent="0" algn="l" defTabSz="906876" rtl="0" eaLnBrk="1" latinLnBrk="0" hangingPunct="1">
        <a:lnSpc>
          <a:spcPct val="100000"/>
        </a:lnSpc>
        <a:spcBef>
          <a:spcPts val="496"/>
        </a:spcBef>
        <a:buFontTx/>
        <a:buNone/>
        <a:defRPr sz="800" b="0" kern="1200" baseline="0">
          <a:solidFill>
            <a:schemeClr val="tx1">
              <a:alpha val="50000"/>
            </a:schemeClr>
          </a:solidFill>
          <a:latin typeface="+mn-lt"/>
          <a:ea typeface="+mn-ea"/>
          <a:cs typeface="+mn-cs"/>
        </a:defRPr>
      </a:lvl7pPr>
      <a:lvl8pPr marL="0" marR="0" indent="0" algn="l" defTabSz="906876" rtl="0" eaLnBrk="1" fontAlgn="auto" latinLnBrk="0" hangingPunct="1">
        <a:lnSpc>
          <a:spcPct val="90000"/>
        </a:lnSpc>
        <a:spcBef>
          <a:spcPts val="496"/>
        </a:spcBef>
        <a:spcAft>
          <a:spcPts val="0"/>
        </a:spcAft>
        <a:buClrTx/>
        <a:buSzTx/>
        <a:buFontTx/>
        <a:buNone/>
        <a:tabLst/>
        <a:defRPr sz="802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9058" indent="0" algn="l" defTabSz="906876" rtl="0" eaLnBrk="1" latinLnBrk="0" hangingPunct="1">
        <a:lnSpc>
          <a:spcPct val="90000"/>
        </a:lnSpc>
        <a:spcBef>
          <a:spcPts val="496"/>
        </a:spcBef>
        <a:buFont typeface="Arial" panose="020B0604020202020204" pitchFamily="34" charset="0"/>
        <a:buNone/>
        <a:defRPr sz="17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6876" rtl="0" eaLnBrk="1" latinLnBrk="0" hangingPunct="1"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53438" algn="l" defTabSz="906876" rtl="0" eaLnBrk="1" latinLnBrk="0" hangingPunct="1">
        <a:defRPr sz="1785" kern="1200">
          <a:solidFill>
            <a:schemeClr val="tx1"/>
          </a:solidFill>
          <a:latin typeface="+mn-lt"/>
          <a:ea typeface="+mn-ea"/>
          <a:cs typeface="+mn-cs"/>
        </a:defRPr>
      </a:lvl2pPr>
      <a:lvl3pPr marL="906876" algn="l" defTabSz="906876" rtl="0" eaLnBrk="1" latinLnBrk="0" hangingPunct="1">
        <a:defRPr sz="1785" kern="1200">
          <a:solidFill>
            <a:schemeClr val="tx1"/>
          </a:solidFill>
          <a:latin typeface="+mn-lt"/>
          <a:ea typeface="+mn-ea"/>
          <a:cs typeface="+mn-cs"/>
        </a:defRPr>
      </a:lvl3pPr>
      <a:lvl4pPr marL="1360314" algn="l" defTabSz="906876" rtl="0" eaLnBrk="1" latinLnBrk="0" hangingPunct="1">
        <a:defRPr sz="1785" kern="1200">
          <a:solidFill>
            <a:schemeClr val="tx1"/>
          </a:solidFill>
          <a:latin typeface="+mn-lt"/>
          <a:ea typeface="+mn-ea"/>
          <a:cs typeface="+mn-cs"/>
        </a:defRPr>
      </a:lvl4pPr>
      <a:lvl5pPr marL="1813753" algn="l" defTabSz="906876" rtl="0" eaLnBrk="1" latinLnBrk="0" hangingPunct="1">
        <a:defRPr sz="1785" kern="1200">
          <a:solidFill>
            <a:schemeClr val="tx1"/>
          </a:solidFill>
          <a:latin typeface="+mn-lt"/>
          <a:ea typeface="+mn-ea"/>
          <a:cs typeface="+mn-cs"/>
        </a:defRPr>
      </a:lvl5pPr>
      <a:lvl6pPr marL="2267190" algn="l" defTabSz="906876" rtl="0" eaLnBrk="1" latinLnBrk="0" hangingPunct="1">
        <a:defRPr sz="1785" kern="1200">
          <a:solidFill>
            <a:schemeClr val="tx1"/>
          </a:solidFill>
          <a:latin typeface="+mn-lt"/>
          <a:ea typeface="+mn-ea"/>
          <a:cs typeface="+mn-cs"/>
        </a:defRPr>
      </a:lvl6pPr>
      <a:lvl7pPr marL="2720629" algn="l" defTabSz="906876" rtl="0" eaLnBrk="1" latinLnBrk="0" hangingPunct="1">
        <a:defRPr sz="1785" kern="1200">
          <a:solidFill>
            <a:schemeClr val="tx1"/>
          </a:solidFill>
          <a:latin typeface="+mn-lt"/>
          <a:ea typeface="+mn-ea"/>
          <a:cs typeface="+mn-cs"/>
        </a:defRPr>
      </a:lvl7pPr>
      <a:lvl8pPr marL="3174067" algn="l" defTabSz="906876" rtl="0" eaLnBrk="1" latinLnBrk="0" hangingPunct="1">
        <a:defRPr sz="1785" kern="1200">
          <a:solidFill>
            <a:schemeClr val="tx1"/>
          </a:solidFill>
          <a:latin typeface="+mn-lt"/>
          <a:ea typeface="+mn-ea"/>
          <a:cs typeface="+mn-cs"/>
        </a:defRPr>
      </a:lvl8pPr>
      <a:lvl9pPr marL="3627505" algn="l" defTabSz="906876" rtl="0" eaLnBrk="1" latinLnBrk="0" hangingPunct="1">
        <a:defRPr sz="17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469">
          <p15:clr>
            <a:srgbClr val="F26B43"/>
          </p15:clr>
        </p15:guide>
        <p15:guide id="2" pos="192">
          <p15:clr>
            <a:srgbClr val="F26B43"/>
          </p15:clr>
        </p15:guide>
        <p15:guide id="3" pos="665">
          <p15:clr>
            <a:srgbClr val="F26B43"/>
          </p15:clr>
        </p15:guide>
        <p15:guide id="4" pos="1118">
          <p15:clr>
            <a:srgbClr val="F26B43"/>
          </p15:clr>
        </p15:guide>
        <p15:guide id="5" pos="1560">
          <p15:clr>
            <a:srgbClr val="F26B43"/>
          </p15:clr>
        </p15:guide>
        <p15:guide id="6" pos="2026">
          <p15:clr>
            <a:srgbClr val="F26B43"/>
          </p15:clr>
        </p15:guide>
        <p15:guide id="7" pos="2479">
          <p15:clr>
            <a:srgbClr val="F26B43"/>
          </p15:clr>
        </p15:guide>
        <p15:guide id="8" pos="2933">
          <p15:clr>
            <a:srgbClr val="F26B43"/>
          </p15:clr>
        </p15:guide>
        <p15:guide id="9" pos="3386">
          <p15:clr>
            <a:srgbClr val="F26B43"/>
          </p15:clr>
        </p15:guide>
        <p15:guide id="10" pos="3840">
          <p15:clr>
            <a:srgbClr val="F26B43"/>
          </p15:clr>
        </p15:guide>
        <p15:guide id="11" pos="4294">
          <p15:clr>
            <a:srgbClr val="F26B43"/>
          </p15:clr>
        </p15:guide>
        <p15:guide id="12" pos="4747">
          <p15:clr>
            <a:srgbClr val="F26B43"/>
          </p15:clr>
        </p15:guide>
        <p15:guide id="13" pos="5201">
          <p15:clr>
            <a:srgbClr val="F26B43"/>
          </p15:clr>
        </p15:guide>
        <p15:guide id="14" pos="5654">
          <p15:clr>
            <a:srgbClr val="F26B43"/>
          </p15:clr>
        </p15:guide>
        <p15:guide id="15" pos="6108">
          <p15:clr>
            <a:srgbClr val="F26B43"/>
          </p15:clr>
        </p15:guide>
        <p15:guide id="16" pos="6562">
          <p15:clr>
            <a:srgbClr val="F26B43"/>
          </p15:clr>
        </p15:guide>
        <p15:guide id="17" pos="7015">
          <p15:clr>
            <a:srgbClr val="F26B43"/>
          </p15:clr>
        </p15:guide>
        <p15:guide id="18">
          <p15:clr>
            <a:srgbClr val="F26B43"/>
          </p15:clr>
        </p15:guide>
        <p15:guide id="19" orient="horz">
          <p15:clr>
            <a:srgbClr val="F26B43"/>
          </p15:clr>
        </p15:guide>
        <p15:guide id="20" pos="7680">
          <p15:clr>
            <a:srgbClr val="F26B43"/>
          </p15:clr>
        </p15:guide>
        <p15:guide id="21" orient="horz" pos="227">
          <p15:clr>
            <a:srgbClr val="F26B43"/>
          </p15:clr>
        </p15:guide>
        <p15:guide id="22" orient="horz" pos="455">
          <p15:clr>
            <a:srgbClr val="F26B43"/>
          </p15:clr>
        </p15:guide>
        <p15:guide id="23" orient="horz" pos="682">
          <p15:clr>
            <a:srgbClr val="F26B43"/>
          </p15:clr>
        </p15:guide>
        <p15:guide id="24" orient="horz" pos="909">
          <p15:clr>
            <a:srgbClr val="F26B43"/>
          </p15:clr>
        </p15:guide>
        <p15:guide id="25" orient="horz" pos="1137">
          <p15:clr>
            <a:srgbClr val="F26B43"/>
          </p15:clr>
        </p15:guide>
        <p15:guide id="26" orient="horz" pos="1364">
          <p15:clr>
            <a:srgbClr val="F26B43"/>
          </p15:clr>
        </p15:guide>
        <p15:guide id="27" orient="horz" pos="1592">
          <p15:clr>
            <a:srgbClr val="F26B43"/>
          </p15:clr>
        </p15:guide>
        <p15:guide id="28" orient="horz" pos="1824">
          <p15:clr>
            <a:srgbClr val="F26B43"/>
          </p15:clr>
        </p15:guide>
        <p15:guide id="29" orient="horz" pos="2046">
          <p15:clr>
            <a:srgbClr val="F26B43"/>
          </p15:clr>
        </p15:guide>
        <p15:guide id="30" orient="horz" pos="2274">
          <p15:clr>
            <a:srgbClr val="F26B43"/>
          </p15:clr>
        </p15:guide>
        <p15:guide id="31" orient="horz" pos="2501">
          <p15:clr>
            <a:srgbClr val="F26B43"/>
          </p15:clr>
        </p15:guide>
        <p15:guide id="32" orient="horz" pos="2728">
          <p15:clr>
            <a:srgbClr val="F26B43"/>
          </p15:clr>
        </p15:guide>
        <p15:guide id="33" orient="horz" pos="2956">
          <p15:clr>
            <a:srgbClr val="F26B43"/>
          </p15:clr>
        </p15:guide>
        <p15:guide id="34" orient="horz" pos="3183">
          <p15:clr>
            <a:srgbClr val="F26B43"/>
          </p15:clr>
        </p15:guide>
        <p15:guide id="35" orient="horz" pos="3411">
          <p15:clr>
            <a:srgbClr val="F26B43"/>
          </p15:clr>
        </p15:guide>
        <p15:guide id="36" orient="horz" pos="3638">
          <p15:clr>
            <a:srgbClr val="F26B43"/>
          </p15:clr>
        </p15:guide>
        <p15:guide id="37" orient="horz" pos="3865">
          <p15:clr>
            <a:srgbClr val="F26B43"/>
          </p15:clr>
        </p15:guide>
        <p15:guide id="38" orient="horz" pos="4093">
          <p15:clr>
            <a:srgbClr val="F26B43"/>
          </p15:clr>
        </p15:guide>
        <p15:guide id="39" orient="horz" pos="113">
          <p15:clr>
            <a:srgbClr val="F26B43"/>
          </p15:clr>
        </p15:guide>
        <p15:guide id="40" orient="horz" pos="341">
          <p15:clr>
            <a:srgbClr val="F26B43"/>
          </p15:clr>
        </p15:guide>
        <p15:guide id="41" orient="horz" pos="568">
          <p15:clr>
            <a:srgbClr val="F26B43"/>
          </p15:clr>
        </p15:guide>
        <p15:guide id="42" orient="horz" pos="796">
          <p15:clr>
            <a:srgbClr val="F26B43"/>
          </p15:clr>
        </p15:guide>
        <p15:guide id="43" orient="horz" pos="1023">
          <p15:clr>
            <a:srgbClr val="F26B43"/>
          </p15:clr>
        </p15:guide>
        <p15:guide id="44" orient="horz" pos="1250">
          <p15:clr>
            <a:srgbClr val="F26B43"/>
          </p15:clr>
        </p15:guide>
        <p15:guide id="45" orient="horz" pos="1478">
          <p15:clr>
            <a:srgbClr val="F26B43"/>
          </p15:clr>
        </p15:guide>
        <p15:guide id="46" orient="horz" pos="1705">
          <p15:clr>
            <a:srgbClr val="F26B43"/>
          </p15:clr>
        </p15:guide>
        <p15:guide id="47" orient="horz" pos="1933">
          <p15:clr>
            <a:srgbClr val="F26B43"/>
          </p15:clr>
        </p15:guide>
        <p15:guide id="48" orient="horz" pos="2160">
          <p15:clr>
            <a:srgbClr val="F26B43"/>
          </p15:clr>
        </p15:guide>
        <p15:guide id="49" orient="horz" pos="2376">
          <p15:clr>
            <a:srgbClr val="F26B43"/>
          </p15:clr>
        </p15:guide>
        <p15:guide id="50" orient="horz" pos="2615">
          <p15:clr>
            <a:srgbClr val="F26B43"/>
          </p15:clr>
        </p15:guide>
        <p15:guide id="51" orient="horz" pos="2842">
          <p15:clr>
            <a:srgbClr val="F26B43"/>
          </p15:clr>
        </p15:guide>
        <p15:guide id="52" orient="horz" pos="3070">
          <p15:clr>
            <a:srgbClr val="F26B43"/>
          </p15:clr>
        </p15:guide>
        <p15:guide id="53" orient="horz" pos="3297">
          <p15:clr>
            <a:srgbClr val="F26B43"/>
          </p15:clr>
        </p15:guide>
        <p15:guide id="54" orient="horz" pos="3524">
          <p15:clr>
            <a:srgbClr val="F26B43"/>
          </p15:clr>
        </p15:guide>
        <p15:guide id="55" orient="horz" pos="3752">
          <p15:clr>
            <a:srgbClr val="F26B43"/>
          </p15:clr>
        </p15:guide>
        <p15:guide id="56" orient="horz" pos="3979">
          <p15:clr>
            <a:srgbClr val="F26B43"/>
          </p15:clr>
        </p15:guide>
        <p15:guide id="57" orient="horz" pos="4200">
          <p15:clr>
            <a:srgbClr val="F26B43"/>
          </p15:clr>
        </p15:guide>
        <p15:guide id="58" orient="horz" pos="43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6.emf"/><Relationship Id="rId5" Type="http://schemas.openxmlformats.org/officeDocument/2006/relationships/package" Target="../embeddings/_____Microsoft_Excel9.xlsx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1.jpeg"/><Relationship Id="rId4" Type="http://schemas.openxmlformats.org/officeDocument/2006/relationships/hyperlink" Target="mailto:kiev.sales@lekostyle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1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41"/>
          </p:nvPr>
        </p:nvSpPr>
        <p:spPr>
          <a:xfrm>
            <a:off x="5926084" y="3530616"/>
            <a:ext cx="4319437" cy="218977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100" dirty="0" smtClean="0">
                <a:solidFill>
                  <a:srgbClr val="DF622A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Е.В. Глотова,</a:t>
            </a:r>
            <a:endParaRPr lang="ru-RU" sz="2100" dirty="0">
              <a:solidFill>
                <a:srgbClr val="DF622A"/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100" b="1" dirty="0" err="1" smtClean="0">
                <a:solidFill>
                  <a:srgbClr val="DF622A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Leko</a:t>
            </a:r>
            <a:r>
              <a:rPr lang="en-US" sz="2100" b="1" dirty="0" smtClean="0">
                <a:solidFill>
                  <a:srgbClr val="DF622A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Style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100" dirty="0" smtClean="0">
                <a:solidFill>
                  <a:srgbClr val="DF622A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e.glotova@lekostyle.com</a:t>
            </a:r>
          </a:p>
          <a:p>
            <a:pPr>
              <a:lnSpc>
                <a:spcPct val="100000"/>
              </a:lnSpc>
            </a:pPr>
            <a:endParaRPr lang="en-US" sz="2100" dirty="0">
              <a:solidFill>
                <a:srgbClr val="DF622A"/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altLang="ru-RU" sz="2100" dirty="0" smtClean="0">
                <a:solidFill>
                  <a:srgbClr val="DF622A"/>
                </a:solidFill>
                <a:latin typeface="Calibri Light" panose="020F0302020204030204" pitchFamily="34" charset="0"/>
              </a:rPr>
              <a:t>19 сентября 2019 </a:t>
            </a:r>
            <a:r>
              <a:rPr lang="ru-RU" altLang="ru-RU" sz="2100" dirty="0">
                <a:solidFill>
                  <a:srgbClr val="DF622A"/>
                </a:solidFill>
                <a:latin typeface="Calibri Light" panose="020F0302020204030204" pitchFamily="34" charset="0"/>
              </a:rPr>
              <a:t>г.,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altLang="ru-RU" sz="2100" dirty="0">
                <a:solidFill>
                  <a:srgbClr val="DF622A"/>
                </a:solidFill>
                <a:latin typeface="Calibri Light" panose="020F0302020204030204" pitchFamily="34" charset="0"/>
              </a:rPr>
              <a:t>г. </a:t>
            </a:r>
            <a:r>
              <a:rPr lang="ru-RU" altLang="ru-RU" sz="2100" dirty="0" smtClean="0">
                <a:solidFill>
                  <a:srgbClr val="DF622A"/>
                </a:solidFill>
                <a:latin typeface="Calibri Light" panose="020F0302020204030204" pitchFamily="34" charset="0"/>
              </a:rPr>
              <a:t>Киев</a:t>
            </a:r>
            <a:endParaRPr lang="ru-RU" altLang="ru-RU" sz="2100" dirty="0">
              <a:solidFill>
                <a:srgbClr val="DF622A"/>
              </a:solidFill>
              <a:latin typeface="Calibri Light" panose="020F0302020204030204" pitchFamily="34" charset="0"/>
            </a:endParaRPr>
          </a:p>
          <a:p>
            <a:endParaRPr lang="en-US" sz="2100" dirty="0" smtClean="0"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endParaRPr lang="ru-RU" sz="2100" dirty="0"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endParaRPr lang="ru-RU" sz="2100" dirty="0"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endParaRPr lang="ru-RU" sz="2100" dirty="0"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39"/>
          </p:nvPr>
        </p:nvSpPr>
        <p:spPr>
          <a:xfrm>
            <a:off x="5323115" y="1294441"/>
            <a:ext cx="6621070" cy="203658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4000" b="0" dirty="0">
                <a:solidFill>
                  <a:schemeClr val="accent1"/>
                </a:solidFill>
              </a:rPr>
              <a:t> 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Тренд 2020 - масла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семейства</a:t>
            </a:r>
          </a:p>
          <a:p>
            <a:pPr>
              <a:lnSpc>
                <a:spcPct val="100000"/>
              </a:lnSpc>
            </a:pP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Крестоцветных (Капустных) в</a:t>
            </a:r>
          </a:p>
          <a:p>
            <a:pPr>
              <a:lnSpc>
                <a:spcPct val="100000"/>
              </a:lnSpc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 косметике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lnSpc>
                <a:spcPct val="100000"/>
              </a:lnSpc>
            </a:pP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41"/>
          <a:stretch/>
        </p:blipFill>
        <p:spPr>
          <a:xfrm>
            <a:off x="11120271" y="272621"/>
            <a:ext cx="823913" cy="80143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8" y="1510502"/>
            <a:ext cx="3969657" cy="404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1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18" y="1824329"/>
            <a:ext cx="4666415" cy="419641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11521787" y="6496050"/>
            <a:ext cx="407988" cy="361950"/>
          </a:xfrm>
        </p:spPr>
        <p:txBody>
          <a:bodyPr/>
          <a:lstStyle/>
          <a:p>
            <a:fld id="{D8D877B3-D348-4611-9BDB-C5374591D951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2493818" y="0"/>
            <a:ext cx="1631373" cy="10944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33" name="Заголовок 32"/>
          <p:cNvSpPr>
            <a:spLocks noGrp="1"/>
          </p:cNvSpPr>
          <p:nvPr>
            <p:ph type="title"/>
          </p:nvPr>
        </p:nvSpPr>
        <p:spPr>
          <a:xfrm>
            <a:off x="1194955" y="414069"/>
            <a:ext cx="9915868" cy="680344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РЫЖИКА 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МАСЛО  015-091</a:t>
            </a:r>
            <a:br>
              <a:rPr lang="ru-RU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(не рафинированное, пищевое)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41"/>
          <a:stretch/>
        </p:blipFill>
        <p:spPr>
          <a:xfrm>
            <a:off x="276801" y="236040"/>
            <a:ext cx="823913" cy="80143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430886" y="1153103"/>
            <a:ext cx="85670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Рыжиковое масло отличается высоким содержанием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каротиноидов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(0,5—2,0 мг %), витамина Е (40—120 мг %), а также фосфолипидов (0,8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%)</a:t>
            </a:r>
          </a:p>
          <a:p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Неочищенное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масло превосходит по стойкости к окислению другие растительные масла с высоким содержанием полиненасыщенных жирных кислот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484913" y="2881424"/>
            <a:ext cx="662590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По количеству содержащегося витамина Е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- всего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одна ложка способна удовлетворить потребность человека в сутки в этом важном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антиоксиданте</a:t>
            </a:r>
          </a:p>
          <a:p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По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содержанию провитамина А, из которого происходит синтез в организме витамин А (бета-каротина), продукт из рыжика превосходит подсолнечное и соевое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масло</a:t>
            </a:r>
          </a:p>
          <a:p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Особенностью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минерального состава масла является присутствие большого количества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магния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41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Content="1"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11521787" y="6496050"/>
            <a:ext cx="407988" cy="361950"/>
          </a:xfrm>
        </p:spPr>
        <p:txBody>
          <a:bodyPr/>
          <a:lstStyle/>
          <a:p>
            <a:fld id="{D8D877B3-D348-4611-9BDB-C5374591D951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2493818" y="0"/>
            <a:ext cx="1631373" cy="10944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33" name="Заголовок 32"/>
          <p:cNvSpPr>
            <a:spLocks noGrp="1"/>
          </p:cNvSpPr>
          <p:nvPr>
            <p:ph type="title"/>
          </p:nvPr>
        </p:nvSpPr>
        <p:spPr>
          <a:xfrm>
            <a:off x="1194955" y="414069"/>
            <a:ext cx="9915868" cy="680344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ГОРЧИЦЫ 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МАСЛО 004-860</a:t>
            </a:r>
            <a:br>
              <a:rPr lang="ru-RU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(не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рафинированное)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41"/>
          <a:stretch/>
        </p:blipFill>
        <p:spPr>
          <a:xfrm>
            <a:off x="276801" y="236040"/>
            <a:ext cx="823913" cy="80143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08482"/>
            <a:ext cx="6025243" cy="451893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4566794" y="1272788"/>
            <a:ext cx="7625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Были выведены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низкоэруковые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и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безэруковые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сорта горчицы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926378" y="205618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Содержит  витамин Е - предотвращает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прогоркание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жиров при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хранении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и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обеспечивает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повышенную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сохраняемость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горчичного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масла, может храниться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при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высокой температуре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827512" y="367058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Рекомендуется при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болезнях суставов, опухолях, плеврите, неврите, ревматизме, простудных заболеваниях </a:t>
            </a:r>
          </a:p>
        </p:txBody>
      </p:sp>
    </p:spTree>
    <p:extLst>
      <p:ext uri="{BB962C8B-B14F-4D97-AF65-F5344CB8AC3E}">
        <p14:creationId xmlns:p14="http://schemas.microsoft.com/office/powerpoint/2010/main" val="282862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Content="1"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11521787" y="6496050"/>
            <a:ext cx="407988" cy="361950"/>
          </a:xfrm>
        </p:spPr>
        <p:txBody>
          <a:bodyPr/>
          <a:lstStyle/>
          <a:p>
            <a:fld id="{D8D877B3-D348-4611-9BDB-C5374591D951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2493818" y="0"/>
            <a:ext cx="1631373" cy="10944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33" name="Заголовок 32"/>
          <p:cNvSpPr>
            <a:spLocks noGrp="1"/>
          </p:cNvSpPr>
          <p:nvPr>
            <p:ph type="title"/>
          </p:nvPr>
        </p:nvSpPr>
        <p:spPr>
          <a:xfrm>
            <a:off x="1194955" y="414069"/>
            <a:ext cx="9915868" cy="680344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PRODUCT SPECIFICATION</a:t>
            </a: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ru-RU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41"/>
          <a:stretch/>
        </p:blipFill>
        <p:spPr>
          <a:xfrm>
            <a:off x="276801" y="236040"/>
            <a:ext cx="823913" cy="80143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125191" y="2279207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min.	max.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8757" y="2402172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Fatty acid composition </a:t>
            </a:r>
            <a:r>
              <a:rPr lang="en-US" dirty="0"/>
              <a:t>				</a:t>
            </a:r>
          </a:p>
          <a:p>
            <a:r>
              <a:rPr lang="en-US" dirty="0"/>
              <a:t>Palmitic acid	(C 16:0)	3	6	%</a:t>
            </a:r>
          </a:p>
          <a:p>
            <a:r>
              <a:rPr lang="en-US" dirty="0"/>
              <a:t>Stearic acid	(C 18:0)	0,8	3	%</a:t>
            </a:r>
          </a:p>
          <a:p>
            <a:r>
              <a:rPr lang="en-US" b="1" dirty="0"/>
              <a:t>Oleic acid	(C 18:1)	51	67	%</a:t>
            </a:r>
          </a:p>
          <a:p>
            <a:r>
              <a:rPr lang="en-US" b="1" dirty="0"/>
              <a:t>Linoleic acid	(C 18:2)	16	30	%</a:t>
            </a:r>
          </a:p>
          <a:p>
            <a:r>
              <a:rPr lang="en-US" b="1" dirty="0"/>
              <a:t>Linolenic acid	(C 18:3)	6	14	%</a:t>
            </a:r>
          </a:p>
          <a:p>
            <a:r>
              <a:rPr lang="en-US" dirty="0" err="1"/>
              <a:t>Arachidic</a:t>
            </a:r>
            <a:r>
              <a:rPr lang="en-US" dirty="0"/>
              <a:t> acid	(C 20:0)	0,2	1,2	%</a:t>
            </a:r>
          </a:p>
          <a:p>
            <a:r>
              <a:rPr lang="en-US" dirty="0" err="1"/>
              <a:t>Eicosenoic</a:t>
            </a:r>
            <a:r>
              <a:rPr lang="en-US" dirty="0"/>
              <a:t> acid	(C 20:1)	0,1	4,3	%</a:t>
            </a:r>
          </a:p>
          <a:p>
            <a:r>
              <a:rPr lang="en-US" dirty="0" err="1"/>
              <a:t>Behenic</a:t>
            </a:r>
            <a:r>
              <a:rPr lang="en-US" dirty="0"/>
              <a:t> acid	(C 22:0)		0,6	%</a:t>
            </a:r>
          </a:p>
          <a:p>
            <a:r>
              <a:rPr lang="en-US" dirty="0" err="1"/>
              <a:t>Erucic</a:t>
            </a:r>
            <a:r>
              <a:rPr lang="en-US" dirty="0"/>
              <a:t> acid	(C 22:1)		2	%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41614" y="1396658"/>
            <a:ext cx="45774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RAPESEED OIL, PRESSED, </a:t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ORGANIC PRODUCTION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2889" y="1593445"/>
            <a:ext cx="7291448" cy="46089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3167" y="913009"/>
            <a:ext cx="3828620" cy="49991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9913654" y="1287510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min.	max.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337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Content="1"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11521787" y="6496050"/>
            <a:ext cx="407988" cy="361950"/>
          </a:xfrm>
        </p:spPr>
        <p:txBody>
          <a:bodyPr/>
          <a:lstStyle/>
          <a:p>
            <a:fld id="{D8D877B3-D348-4611-9BDB-C5374591D951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2493818" y="0"/>
            <a:ext cx="1631373" cy="10944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33" name="Заголовок 32"/>
          <p:cNvSpPr>
            <a:spLocks noGrp="1"/>
          </p:cNvSpPr>
          <p:nvPr>
            <p:ph type="title"/>
          </p:nvPr>
        </p:nvSpPr>
        <p:spPr>
          <a:xfrm>
            <a:off x="1194955" y="414069"/>
            <a:ext cx="9915868" cy="680344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МАСЛО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КРАМБЕ </a:t>
            </a:r>
            <a:r>
              <a:rPr lang="ru-RU" sz="3600" dirty="0">
                <a:solidFill>
                  <a:schemeClr val="accent6"/>
                </a:solidFill>
              </a:rPr>
              <a:t>019-509</a:t>
            </a:r>
            <a:br>
              <a:rPr lang="ru-RU" sz="3600" dirty="0">
                <a:solidFill>
                  <a:schemeClr val="accent6"/>
                </a:solidFill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абиссинской горчицы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рафинированое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41"/>
          <a:stretch/>
        </p:blipFill>
        <p:spPr>
          <a:xfrm>
            <a:off x="276801" y="236040"/>
            <a:ext cx="823913" cy="8014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096" y="1451545"/>
            <a:ext cx="6204857" cy="4645887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833775" y="1898107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По своему составу напоминает рапсовое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масло (не пищевое)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или акулий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жир</a:t>
            </a:r>
          </a:p>
          <a:p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Относится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к полувысыхающим маслам, не оставляет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сального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блеска на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коже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178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Content="1"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11521787" y="6496050"/>
            <a:ext cx="407988" cy="361950"/>
          </a:xfrm>
        </p:spPr>
        <p:txBody>
          <a:bodyPr/>
          <a:lstStyle/>
          <a:p>
            <a:fld id="{D8D877B3-D348-4611-9BDB-C5374591D951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2493818" y="0"/>
            <a:ext cx="1631373" cy="10944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33" name="Заголовок 32"/>
          <p:cNvSpPr>
            <a:spLocks noGrp="1"/>
          </p:cNvSpPr>
          <p:nvPr>
            <p:ph type="title"/>
          </p:nvPr>
        </p:nvSpPr>
        <p:spPr>
          <a:xfrm>
            <a:off x="1194955" y="414069"/>
            <a:ext cx="9915868" cy="680344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Брокколи масло </a:t>
            </a:r>
            <a:r>
              <a:rPr lang="ru-RU" sz="3600" dirty="0">
                <a:solidFill>
                  <a:schemeClr val="accent6"/>
                </a:solidFill>
                <a:latin typeface="Arial" panose="020B0604020202020204" pitchFamily="34" charset="0"/>
              </a:rPr>
              <a:t>003-743 </a:t>
            </a:r>
            <a:r>
              <a:rPr lang="ru-RU" sz="3600" dirty="0">
                <a:solidFill>
                  <a:schemeClr val="accent6"/>
                </a:solidFill>
              </a:rPr>
              <a:t/>
            </a:r>
            <a:br>
              <a:rPr lang="ru-RU" sz="3600" dirty="0">
                <a:solidFill>
                  <a:schemeClr val="accent6"/>
                </a:solidFill>
              </a:rPr>
            </a:b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41"/>
          <a:stretch/>
        </p:blipFill>
        <p:spPr>
          <a:xfrm>
            <a:off x="276801" y="236040"/>
            <a:ext cx="823913" cy="8014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898859" y="852810"/>
            <a:ext cx="2664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(не рафинированное)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757" y="1476217"/>
            <a:ext cx="5633190" cy="459105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839654" y="1889063"/>
            <a:ext cx="4616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Природный силикон для Ваших волос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42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Content="1"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11521787" y="6496050"/>
            <a:ext cx="407988" cy="361950"/>
          </a:xfrm>
        </p:spPr>
        <p:txBody>
          <a:bodyPr/>
          <a:lstStyle/>
          <a:p>
            <a:fld id="{D8D877B3-D348-4611-9BDB-C5374591D951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2493818" y="0"/>
            <a:ext cx="1631373" cy="10944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33" name="Заголовок 32"/>
          <p:cNvSpPr>
            <a:spLocks noGrp="1"/>
          </p:cNvSpPr>
          <p:nvPr>
            <p:ph type="title"/>
          </p:nvPr>
        </p:nvSpPr>
        <p:spPr>
          <a:xfrm>
            <a:off x="1194955" y="414069"/>
            <a:ext cx="9915868" cy="680344"/>
          </a:xfrm>
        </p:spPr>
        <p:txBody>
          <a:bodyPr/>
          <a:lstStyle/>
          <a:p>
            <a:pPr algn="ctr"/>
            <a:r>
              <a:rPr lang="ru-RU" sz="36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Усьмы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масло (вайда красильная)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41"/>
          <a:stretch/>
        </p:blipFill>
        <p:spPr>
          <a:xfrm>
            <a:off x="276801" y="236040"/>
            <a:ext cx="823913" cy="8014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504" y="2754557"/>
            <a:ext cx="4819650" cy="3614738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05" y="1037476"/>
            <a:ext cx="4049981" cy="4049981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915190" y="852810"/>
            <a:ext cx="2664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(не рафинированное)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25787" y="1404958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Постоянное, регулярное применение приводит к стимуляции роста волосков бровей и ресниц, а при использовании как добавка в маски для волос дает устойчивый результат укрепления волосяной луковицы и стимуляции роста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волос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55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Content="1"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11521787" y="6496050"/>
            <a:ext cx="407988" cy="361950"/>
          </a:xfrm>
        </p:spPr>
        <p:txBody>
          <a:bodyPr/>
          <a:lstStyle/>
          <a:p>
            <a:fld id="{D8D877B3-D348-4611-9BDB-C5374591D951}" type="slidenum">
              <a:rPr lang="en-US" smtClean="0"/>
              <a:pPr/>
              <a:t>16</a:t>
            </a:fld>
            <a:endParaRPr lang="en-US" dirty="0" smtClean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2493818" y="0"/>
            <a:ext cx="1631373" cy="10944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33" name="Заголовок 32"/>
          <p:cNvSpPr>
            <a:spLocks noGrp="1"/>
          </p:cNvSpPr>
          <p:nvPr>
            <p:ph type="title"/>
          </p:nvPr>
        </p:nvSpPr>
        <p:spPr>
          <a:xfrm>
            <a:off x="1194955" y="414069"/>
            <a:ext cx="9915868" cy="680344"/>
          </a:xfrm>
        </p:spPr>
        <p:txBody>
          <a:bodyPr/>
          <a:lstStyle/>
          <a:p>
            <a:pPr algn="ctr"/>
            <a:r>
              <a:rPr lang="ru-RU" sz="36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Тарамиры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масло это не масло </a:t>
            </a:r>
            <a:r>
              <a:rPr lang="ru-RU" sz="36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усьмы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41"/>
          <a:stretch/>
        </p:blipFill>
        <p:spPr>
          <a:xfrm>
            <a:off x="276801" y="236040"/>
            <a:ext cx="823913" cy="8014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57" y="1222142"/>
            <a:ext cx="5072743" cy="5072743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629781" y="186486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Масло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тарамиры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или масло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джамба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, это масло семян, спрессованное из семян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рукколы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, по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жирнокислотному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составу больше похоже на масло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броколли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или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крамбэ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12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Content="1"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11521787" y="6496050"/>
            <a:ext cx="407988" cy="361950"/>
          </a:xfrm>
        </p:spPr>
        <p:txBody>
          <a:bodyPr/>
          <a:lstStyle/>
          <a:p>
            <a:fld id="{D8D877B3-D348-4611-9BDB-C5374591D951}" type="slidenum">
              <a:rPr lang="en-US" smtClean="0"/>
              <a:pPr/>
              <a:t>17</a:t>
            </a:fld>
            <a:endParaRPr lang="en-US" dirty="0" smtClean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2493818" y="0"/>
            <a:ext cx="1631373" cy="10944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33" name="Заголовок 32"/>
          <p:cNvSpPr>
            <a:spLocks noGrp="1"/>
          </p:cNvSpPr>
          <p:nvPr>
            <p:ph type="title"/>
          </p:nvPr>
        </p:nvSpPr>
        <p:spPr>
          <a:xfrm>
            <a:off x="1194955" y="414069"/>
            <a:ext cx="9915868" cy="680344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 SPECIFICATION </a:t>
            </a:r>
            <a:b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41"/>
          <a:stretch/>
        </p:blipFill>
        <p:spPr>
          <a:xfrm>
            <a:off x="276801" y="236040"/>
            <a:ext cx="823913" cy="80143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8941" y="2062337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Fatty acid composition </a:t>
            </a:r>
          </a:p>
          <a:p>
            <a:r>
              <a:rPr lang="en-US" dirty="0"/>
              <a:t>Palmitic acid	(C 16:0)			5,0	%</a:t>
            </a:r>
          </a:p>
          <a:p>
            <a:r>
              <a:rPr lang="en-US" dirty="0"/>
              <a:t>Stearic acid	(C 18:0)			5,0	%</a:t>
            </a:r>
          </a:p>
          <a:p>
            <a:r>
              <a:rPr lang="en-US" b="1" dirty="0"/>
              <a:t>Oleic acid	(C 18:1)	10,0		20,0	%</a:t>
            </a:r>
          </a:p>
          <a:p>
            <a:r>
              <a:rPr lang="en-US" b="1" dirty="0"/>
              <a:t>Linoleic acid	(C 18:2)	10,0		20,0	%</a:t>
            </a:r>
          </a:p>
          <a:p>
            <a:r>
              <a:rPr lang="en-US" b="1" dirty="0"/>
              <a:t>Linolenic acid	(C 18:3)	5,0		10,0	%</a:t>
            </a:r>
          </a:p>
          <a:p>
            <a:r>
              <a:rPr lang="en-US" dirty="0" err="1"/>
              <a:t>Eicosenoic</a:t>
            </a:r>
            <a:r>
              <a:rPr lang="en-US" dirty="0"/>
              <a:t> acid	(C 20:1)	5,0		15,0	%</a:t>
            </a:r>
          </a:p>
          <a:p>
            <a:r>
              <a:rPr lang="en-US" dirty="0" err="1"/>
              <a:t>Erucic</a:t>
            </a:r>
            <a:r>
              <a:rPr lang="en-US" dirty="0"/>
              <a:t> acid	(C 22:1)	40,0		50,0	%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57058" y="1877671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min.	max.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49288" y="1877671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min.	max.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14471" y="1240744"/>
            <a:ext cx="39820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BROCCOLISEED OIL, PRESSED,</a:t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ORGANIC PRODUCTION</a:t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</a:rPr>
            </a:b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8969" y="1151501"/>
            <a:ext cx="3438442" cy="493819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059778" y="2062338"/>
            <a:ext cx="587245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Fatty acid composition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		</a:t>
            </a:r>
            <a:r>
              <a:rPr lang="en-US" dirty="0"/>
              <a:t>		</a:t>
            </a:r>
          </a:p>
          <a:p>
            <a:r>
              <a:rPr lang="en-US" dirty="0"/>
              <a:t>Palmitic acid	(C 16:0)	3	6	%</a:t>
            </a:r>
          </a:p>
          <a:p>
            <a:r>
              <a:rPr lang="en-US" dirty="0"/>
              <a:t>Stearic acid	(C </a:t>
            </a:r>
            <a:r>
              <a:rPr lang="en-US" dirty="0" smtClean="0"/>
              <a:t>18:0)</a:t>
            </a:r>
            <a:r>
              <a:rPr lang="ru-RU" dirty="0" smtClean="0"/>
              <a:t> 1</a:t>
            </a:r>
            <a:r>
              <a:rPr lang="en-US" dirty="0"/>
              <a:t>	3	%</a:t>
            </a:r>
          </a:p>
          <a:p>
            <a:r>
              <a:rPr lang="en-US" b="1" dirty="0"/>
              <a:t>Oleic acid	(C 18:1)	</a:t>
            </a:r>
            <a:r>
              <a:rPr lang="ru-RU" b="1" dirty="0" smtClean="0"/>
              <a:t>10</a:t>
            </a:r>
            <a:r>
              <a:rPr lang="en-US" b="1" dirty="0"/>
              <a:t>	</a:t>
            </a:r>
            <a:r>
              <a:rPr lang="ru-RU" b="1" dirty="0" smtClean="0"/>
              <a:t>20</a:t>
            </a:r>
            <a:r>
              <a:rPr lang="en-US" b="1" dirty="0"/>
              <a:t>	%</a:t>
            </a:r>
          </a:p>
          <a:p>
            <a:r>
              <a:rPr lang="en-US" b="1" dirty="0"/>
              <a:t>Linoleic acid	(C 18:2)	</a:t>
            </a:r>
            <a:r>
              <a:rPr lang="ru-RU" b="1" dirty="0" smtClean="0"/>
              <a:t>12</a:t>
            </a:r>
            <a:r>
              <a:rPr lang="en-US" b="1" dirty="0"/>
              <a:t>	</a:t>
            </a:r>
            <a:r>
              <a:rPr lang="ru-RU" b="1" dirty="0" smtClean="0"/>
              <a:t>25</a:t>
            </a:r>
            <a:r>
              <a:rPr lang="en-US" b="1" dirty="0"/>
              <a:t>	%</a:t>
            </a:r>
          </a:p>
          <a:p>
            <a:r>
              <a:rPr lang="en-US" b="1" dirty="0"/>
              <a:t>Linolenic acid	(C 18:3)	</a:t>
            </a:r>
            <a:r>
              <a:rPr lang="ru-RU" b="1" dirty="0" smtClean="0"/>
              <a:t>24</a:t>
            </a:r>
            <a:r>
              <a:rPr lang="en-US" b="1" dirty="0"/>
              <a:t>	</a:t>
            </a:r>
            <a:r>
              <a:rPr lang="ru-RU" b="1" dirty="0" smtClean="0"/>
              <a:t>42</a:t>
            </a:r>
            <a:r>
              <a:rPr lang="en-US" b="1" dirty="0"/>
              <a:t>	%</a:t>
            </a:r>
          </a:p>
          <a:p>
            <a:r>
              <a:rPr lang="en-US" dirty="0" err="1" smtClean="0"/>
              <a:t>Eicosenoic</a:t>
            </a:r>
            <a:r>
              <a:rPr lang="en-US" dirty="0" smtClean="0"/>
              <a:t> </a:t>
            </a:r>
            <a:r>
              <a:rPr lang="en-US" dirty="0"/>
              <a:t>acid	(C 20:1)	</a:t>
            </a:r>
            <a:r>
              <a:rPr lang="ru-RU" dirty="0" smtClean="0"/>
              <a:t>7</a:t>
            </a:r>
            <a:r>
              <a:rPr lang="en-US" dirty="0"/>
              <a:t>	</a:t>
            </a:r>
            <a:r>
              <a:rPr lang="ru-RU" dirty="0" smtClean="0"/>
              <a:t>15</a:t>
            </a:r>
            <a:r>
              <a:rPr lang="en-US" dirty="0"/>
              <a:t>	</a:t>
            </a:r>
            <a:r>
              <a:rPr lang="en-US" dirty="0" smtClean="0"/>
              <a:t>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70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Content="1"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11521787" y="6496050"/>
            <a:ext cx="407988" cy="361950"/>
          </a:xfrm>
        </p:spPr>
        <p:txBody>
          <a:bodyPr/>
          <a:lstStyle/>
          <a:p>
            <a:fld id="{D8D877B3-D348-4611-9BDB-C5374591D951}" type="slidenum">
              <a:rPr lang="en-US" smtClean="0"/>
              <a:pPr/>
              <a:t>18</a:t>
            </a:fld>
            <a:endParaRPr lang="en-US" dirty="0" smtClean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2493818" y="0"/>
            <a:ext cx="1631373" cy="10944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33" name="Заголовок 32"/>
          <p:cNvSpPr>
            <a:spLocks noGrp="1"/>
          </p:cNvSpPr>
          <p:nvPr>
            <p:ph type="title"/>
          </p:nvPr>
        </p:nvSpPr>
        <p:spPr>
          <a:xfrm>
            <a:off x="1194955" y="414069"/>
            <a:ext cx="9915868" cy="680344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Если мы говорим маслах семейства Крестоцветные в косметике, то это о волосах</a:t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n-US" sz="3000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41"/>
          <a:stretch/>
        </p:blipFill>
        <p:spPr>
          <a:xfrm>
            <a:off x="276801" y="236040"/>
            <a:ext cx="823913" cy="801436"/>
          </a:xfrm>
          <a:prstGeom prst="rect">
            <a:avLst/>
          </a:prstGeom>
        </p:spPr>
      </p:pic>
      <p:grpSp>
        <p:nvGrpSpPr>
          <p:cNvPr id="17" name="Group 24212"/>
          <p:cNvGrpSpPr/>
          <p:nvPr/>
        </p:nvGrpSpPr>
        <p:grpSpPr>
          <a:xfrm>
            <a:off x="688757" y="1508482"/>
            <a:ext cx="5989616" cy="4751615"/>
            <a:chOff x="0" y="0"/>
            <a:chExt cx="3770267" cy="3344799"/>
          </a:xfrm>
        </p:grpSpPr>
        <p:pic>
          <p:nvPicPr>
            <p:cNvPr id="18" name="Picture 27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0" y="57531"/>
              <a:ext cx="3416808" cy="3287268"/>
            </a:xfrm>
            <a:prstGeom prst="rect">
              <a:avLst/>
            </a:prstGeom>
          </p:spPr>
        </p:pic>
        <p:sp>
          <p:nvSpPr>
            <p:cNvPr id="20" name="Rectangle 17815"/>
            <p:cNvSpPr/>
            <p:nvPr/>
          </p:nvSpPr>
          <p:spPr>
            <a:xfrm>
              <a:off x="1806575" y="0"/>
              <a:ext cx="272546" cy="274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21596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90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17816"/>
            <p:cNvSpPr/>
            <p:nvPr/>
          </p:nvSpPr>
          <p:spPr>
            <a:xfrm>
              <a:off x="2010889" y="0"/>
              <a:ext cx="1204485" cy="274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>
                  <a:solidFill>
                    <a:srgbClr val="21596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% кератин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31"/>
            <p:cNvSpPr/>
            <p:nvPr/>
          </p:nvSpPr>
          <p:spPr>
            <a:xfrm>
              <a:off x="2806954" y="347726"/>
              <a:ext cx="206138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 b="1">
                  <a:solidFill>
                    <a:srgbClr val="21596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18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32"/>
            <p:cNvSpPr/>
            <p:nvPr/>
          </p:nvSpPr>
          <p:spPr>
            <a:xfrm>
              <a:off x="2962402" y="347726"/>
              <a:ext cx="62024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 b="1">
                  <a:solidFill>
                    <a:srgbClr val="21596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33"/>
            <p:cNvSpPr/>
            <p:nvPr/>
          </p:nvSpPr>
          <p:spPr>
            <a:xfrm>
              <a:off x="3009646" y="347726"/>
              <a:ext cx="444909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 b="1">
                  <a:solidFill>
                    <a:srgbClr val="21596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МЕА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34"/>
            <p:cNvSpPr/>
            <p:nvPr/>
          </p:nvSpPr>
          <p:spPr>
            <a:xfrm>
              <a:off x="2806954" y="525805"/>
              <a:ext cx="479473" cy="18209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050" b="1">
                  <a:solidFill>
                    <a:srgbClr val="21596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метил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35"/>
            <p:cNvSpPr/>
            <p:nvPr/>
          </p:nvSpPr>
          <p:spPr>
            <a:xfrm>
              <a:off x="2806954" y="686308"/>
              <a:ext cx="77947" cy="181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050" b="1">
                  <a:solidFill>
                    <a:srgbClr val="21596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э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36"/>
            <p:cNvSpPr/>
            <p:nvPr/>
          </p:nvSpPr>
          <p:spPr>
            <a:xfrm>
              <a:off x="2864866" y="686308"/>
              <a:ext cx="905401" cy="181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050" b="1">
                  <a:solidFill>
                    <a:srgbClr val="21596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йкозановая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37"/>
            <p:cNvSpPr/>
            <p:nvPr/>
          </p:nvSpPr>
          <p:spPr>
            <a:xfrm>
              <a:off x="2806954" y="846328"/>
              <a:ext cx="648193" cy="181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050" b="1">
                  <a:solidFill>
                    <a:srgbClr val="21596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кислота 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6424711" y="214910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Масла с олеиновой кислотой (омега-9)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увлажняют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и помогают проникнуть активным компонентам</a:t>
            </a:r>
          </a:p>
        </p:txBody>
      </p:sp>
    </p:spTree>
    <p:extLst>
      <p:ext uri="{BB962C8B-B14F-4D97-AF65-F5344CB8AC3E}">
        <p14:creationId xmlns:p14="http://schemas.microsoft.com/office/powerpoint/2010/main" val="291685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Content="1"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11521787" y="6496050"/>
            <a:ext cx="407988" cy="361950"/>
          </a:xfrm>
        </p:spPr>
        <p:txBody>
          <a:bodyPr/>
          <a:lstStyle/>
          <a:p>
            <a:fld id="{D8D877B3-D348-4611-9BDB-C5374591D951}" type="slidenum">
              <a:rPr lang="en-US" smtClean="0"/>
              <a:pPr/>
              <a:t>19</a:t>
            </a:fld>
            <a:endParaRPr lang="en-US" dirty="0" smtClean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2493818" y="0"/>
            <a:ext cx="1631373" cy="10944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33" name="Заголовок 32"/>
          <p:cNvSpPr>
            <a:spLocks noGrp="1"/>
          </p:cNvSpPr>
          <p:nvPr>
            <p:ph type="title"/>
          </p:nvPr>
        </p:nvSpPr>
        <p:spPr>
          <a:xfrm>
            <a:off x="1194955" y="414069"/>
            <a:ext cx="9915868" cy="680344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Если мы говорим маслах семейства Крестоцветные в косметике, то это о коже</a:t>
            </a:r>
            <a:endParaRPr lang="en-US" sz="3000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41"/>
          <a:stretch/>
        </p:blipFill>
        <p:spPr>
          <a:xfrm>
            <a:off x="276801" y="236040"/>
            <a:ext cx="823913" cy="8014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404" y="1737854"/>
            <a:ext cx="6107502" cy="412410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686301" y="1235390"/>
            <a:ext cx="73587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Наша кожа состоит из липидного барьера, основу которого составляют триглицериды жирных кислот и другие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липофильные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компоненты (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церамиды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холестеролы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21975" y="2299697"/>
            <a:ext cx="54345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Масла с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линолевой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кислотой (омега-6) восстанавливают поврежденный кожный барьер и относятся к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церамидам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Масла с альфа-линоленовой кислотой (омега-3) омолаживают кожу и самые активные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масла</a:t>
            </a:r>
          </a:p>
          <a:p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Масла с гамма-линоленовой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кислотой борются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с воспалительными процессами и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зудом</a:t>
            </a:r>
          </a:p>
          <a:p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Масла с олеиновой кислотой (омега-9) увлажняют и помогают проникнуть активным компонентам</a:t>
            </a:r>
          </a:p>
        </p:txBody>
      </p:sp>
    </p:spTree>
    <p:extLst>
      <p:ext uri="{BB962C8B-B14F-4D97-AF65-F5344CB8AC3E}">
        <p14:creationId xmlns:p14="http://schemas.microsoft.com/office/powerpoint/2010/main" val="14793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Content="1"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11521787" y="6496050"/>
            <a:ext cx="407988" cy="361950"/>
          </a:xfrm>
        </p:spPr>
        <p:txBody>
          <a:bodyPr/>
          <a:lstStyle/>
          <a:p>
            <a:fld id="{D8D877B3-D348-4611-9BDB-C5374591D951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2493818" y="0"/>
            <a:ext cx="1631373" cy="10944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33" name="Заголовок 32"/>
          <p:cNvSpPr>
            <a:spLocks noGrp="1"/>
          </p:cNvSpPr>
          <p:nvPr>
            <p:ph type="title"/>
          </p:nvPr>
        </p:nvSpPr>
        <p:spPr>
          <a:xfrm>
            <a:off x="1194955" y="414069"/>
            <a:ext cx="9915868" cy="680344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УСТОЙЧИВОЕ РАЗВИТИЕ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2">
                    <a:lumMod val="75000"/>
                  </a:schemeClr>
                </a:solidFill>
              </a:rPr>
            </a:br>
            <a:endParaRPr lang="en-US" sz="3000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41"/>
          <a:stretch/>
        </p:blipFill>
        <p:spPr>
          <a:xfrm>
            <a:off x="276801" y="236040"/>
            <a:ext cx="823913" cy="8014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763063" y="1037476"/>
            <a:ext cx="40113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В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этом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году Земля исчерпала природные ресурсы, имеющиеся на текущий год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29 июля 2019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года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763063" y="3846775"/>
            <a:ext cx="43914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В нынешних условиях нам нужны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ресурсы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, эквивалентные в 1,7 раза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больше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ресурсов планеты Земля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,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если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мы хотим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поддерживать наше 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население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- это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совершенно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неустойчиво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800598" y="232120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Люди потребляют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больше еды,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воды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, леса и углеводородов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,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чем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планета может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компенсировать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за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год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832" y="636758"/>
            <a:ext cx="7954717" cy="5297841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00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Content="1"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11521787" y="6496050"/>
            <a:ext cx="407988" cy="361950"/>
          </a:xfrm>
        </p:spPr>
        <p:txBody>
          <a:bodyPr/>
          <a:lstStyle/>
          <a:p>
            <a:fld id="{D8D877B3-D348-4611-9BDB-C5374591D951}" type="slidenum">
              <a:rPr lang="en-US" smtClean="0"/>
              <a:pPr/>
              <a:t>20</a:t>
            </a:fld>
            <a:endParaRPr lang="en-US" dirty="0" smtClean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2493818" y="0"/>
            <a:ext cx="1631373" cy="10944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33" name="Заголовок 32"/>
          <p:cNvSpPr>
            <a:spLocks noGrp="1"/>
          </p:cNvSpPr>
          <p:nvPr>
            <p:ph type="title"/>
          </p:nvPr>
        </p:nvSpPr>
        <p:spPr>
          <a:xfrm>
            <a:off x="1194955" y="414069"/>
            <a:ext cx="9915868" cy="680344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Если мы говорим семействе Крестоцветные в косметике, то это о </a:t>
            </a: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</a:rPr>
              <a:t>нутрицевтике</a:t>
            </a:r>
            <a:endParaRPr lang="en-US" sz="3000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41"/>
          <a:stretch/>
        </p:blipFill>
        <p:spPr>
          <a:xfrm>
            <a:off x="276801" y="236040"/>
            <a:ext cx="823913" cy="8014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1138" y="1279882"/>
            <a:ext cx="6759416" cy="5845451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158860" y="1508482"/>
            <a:ext cx="7033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Источник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незаменимых омега-3 и омега-6 жирных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кислот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0806" y="2291883"/>
            <a:ext cx="6145301" cy="49381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195873" y="3015105"/>
            <a:ext cx="1844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chemeClr val="accent6"/>
                </a:solidFill>
              </a:rPr>
              <a:t>Сульфорафан</a:t>
            </a:r>
            <a:endParaRPr lang="ru-RU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79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Content="1"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11521787" y="6496050"/>
            <a:ext cx="407988" cy="361950"/>
          </a:xfrm>
        </p:spPr>
        <p:txBody>
          <a:bodyPr/>
          <a:lstStyle/>
          <a:p>
            <a:fld id="{D8D877B3-D348-4611-9BDB-C5374591D951}" type="slidenum">
              <a:rPr lang="en-US" smtClean="0"/>
              <a:pPr/>
              <a:t>21</a:t>
            </a:fld>
            <a:endParaRPr lang="en-US" dirty="0" smtClean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2493818" y="0"/>
            <a:ext cx="1631373" cy="10944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33" name="Заголовок 32"/>
          <p:cNvSpPr>
            <a:spLocks noGrp="1"/>
          </p:cNvSpPr>
          <p:nvPr>
            <p:ph type="title"/>
          </p:nvPr>
        </p:nvSpPr>
        <p:spPr>
          <a:xfrm>
            <a:off x="1194955" y="414069"/>
            <a:ext cx="9915868" cy="680344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МАСКА ДЛЯ ВОЛОС </a:t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SUSTAINABLE DEVELOPMENT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endParaRPr lang="en-US" sz="3000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41"/>
          <a:stretch/>
        </p:blipFill>
        <p:spPr>
          <a:xfrm>
            <a:off x="276801" y="236040"/>
            <a:ext cx="823913" cy="801436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2198477"/>
              </p:ext>
            </p:extLst>
          </p:nvPr>
        </p:nvGraphicFramePr>
        <p:xfrm>
          <a:off x="689750" y="1451545"/>
          <a:ext cx="10421073" cy="4831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Лист" r:id="rId5" imgW="6677135" imgH="3095447" progId="Excel.Sheet.12">
                  <p:embed/>
                </p:oleObj>
              </mc:Choice>
              <mc:Fallback>
                <p:oleObj name="Лист" r:id="rId5" imgW="6677135" imgH="309544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9750" y="1451545"/>
                        <a:ext cx="10421073" cy="48314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1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sustainable development</a:t>
            </a: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52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Content="1"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1" y="1"/>
            <a:ext cx="4286249" cy="6857999"/>
          </a:xfrm>
        </p:spPr>
      </p:pic>
      <p:sp>
        <p:nvSpPr>
          <p:cNvPr id="22" name="Текст 3"/>
          <p:cNvSpPr txBox="1">
            <a:spLocks/>
          </p:cNvSpPr>
          <p:nvPr/>
        </p:nvSpPr>
        <p:spPr>
          <a:xfrm>
            <a:off x="1012846" y="2222363"/>
            <a:ext cx="4077314" cy="17945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marR="0" indent="0" algn="just" defTabSz="906876" rtl="0" eaLnBrk="1" fontAlgn="auto" latinLnBrk="0" hangingPunct="1">
              <a:lnSpc>
                <a:spcPct val="150000"/>
              </a:lnSpc>
              <a:spcBef>
                <a:spcPts val="496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000" b="0" kern="1200" baseline="0">
                <a:solidFill>
                  <a:schemeClr val="tx1">
                    <a:lumMod val="95000"/>
                    <a:lumOff val="5000"/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ctr" defTabSz="447247" rtl="0" eaLnBrk="1" latinLnBrk="0" hangingPunct="1">
              <a:lnSpc>
                <a:spcPct val="100000"/>
              </a:lnSpc>
              <a:spcBef>
                <a:spcPts val="496"/>
              </a:spcBef>
              <a:buSzPct val="100000"/>
              <a:buFontTx/>
              <a:buNone/>
              <a:defRPr sz="2800" b="1" kern="1200" baseline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0" indent="0" algn="ctr" defTabSz="447247" rtl="0" eaLnBrk="1" latinLnBrk="0" hangingPunct="1">
              <a:lnSpc>
                <a:spcPct val="150000"/>
              </a:lnSpc>
              <a:spcBef>
                <a:spcPts val="496"/>
              </a:spcBef>
              <a:buSzPct val="100000"/>
              <a:buFontTx/>
              <a:buNone/>
              <a:defRPr sz="1003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ctr" defTabSz="906876" rtl="0" eaLnBrk="1" latinLnBrk="0" hangingPunct="1">
              <a:lnSpc>
                <a:spcPct val="100000"/>
              </a:lnSpc>
              <a:spcBef>
                <a:spcPts val="496"/>
              </a:spcBef>
              <a:buSzPct val="100000"/>
              <a:buFontTx/>
              <a:buNone/>
              <a:defRPr sz="1800" b="1" kern="120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0" indent="0" algn="ctr" defTabSz="906876" rtl="0" eaLnBrk="1" latinLnBrk="0" hangingPunct="1">
              <a:lnSpc>
                <a:spcPct val="100000"/>
              </a:lnSpc>
              <a:spcBef>
                <a:spcPts val="496"/>
              </a:spcBef>
              <a:buSzPct val="100000"/>
              <a:buFontTx/>
              <a:buNone/>
              <a:defRPr sz="1200" b="1" kern="1200" baseline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0" indent="0" algn="l" defTabSz="906876" rtl="0" eaLnBrk="1" latinLnBrk="0" hangingPunct="1">
              <a:lnSpc>
                <a:spcPct val="100000"/>
              </a:lnSpc>
              <a:spcBef>
                <a:spcPts val="496"/>
              </a:spcBef>
              <a:buFontTx/>
              <a:buNone/>
              <a:defRPr sz="900" b="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906876" rtl="0" eaLnBrk="1" latinLnBrk="0" hangingPunct="1">
              <a:lnSpc>
                <a:spcPct val="100000"/>
              </a:lnSpc>
              <a:spcBef>
                <a:spcPts val="496"/>
              </a:spcBef>
              <a:buFontTx/>
              <a:buNone/>
              <a:defRPr sz="800" b="0" kern="1200" baseline="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marR="0" indent="0" algn="l" defTabSz="906876" rtl="0" eaLnBrk="1" fontAlgn="auto" latinLnBrk="0" hangingPunct="1">
              <a:lnSpc>
                <a:spcPct val="90000"/>
              </a:lnSpc>
              <a:spcBef>
                <a:spcPts val="496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2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9058" indent="0" algn="l" defTabSz="906876" rtl="0" eaLnBrk="1" latinLnBrk="0" hangingPunct="1">
              <a:lnSpc>
                <a:spcPct val="90000"/>
              </a:lnSpc>
              <a:spcBef>
                <a:spcPts val="496"/>
              </a:spcBef>
              <a:buFont typeface="Arial" panose="020B0604020202020204" pitchFamily="34" charset="0"/>
              <a:buNone/>
              <a:defRPr sz="17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ru-RU" sz="1800" dirty="0">
                <a:latin typeface="Calibri Light" panose="020F0302020204030204" pitchFamily="34" charset="0"/>
                <a:cs typeface="Calibri" panose="020F0502020204030204" pitchFamily="34" charset="0"/>
              </a:rPr>
              <a:t>Киев</a:t>
            </a:r>
          </a:p>
          <a:p>
            <a:pPr>
              <a:lnSpc>
                <a:spcPct val="100000"/>
              </a:lnSpc>
              <a:defRPr/>
            </a:pPr>
            <a:r>
              <a:rPr lang="ru-RU" sz="1800" dirty="0">
                <a:latin typeface="Calibri Light" panose="020F0302020204030204" pitchFamily="34" charset="0"/>
                <a:cs typeface="Calibri" panose="020F0502020204030204" pitchFamily="34" charset="0"/>
              </a:rPr>
              <a:t>ул. Резервная, д. 29 </a:t>
            </a:r>
            <a:r>
              <a:rPr lang="uk-UA" sz="1800" dirty="0">
                <a:latin typeface="Calibri Light" panose="020F0302020204030204" pitchFamily="34" charset="0"/>
                <a:cs typeface="Calibri" panose="020F0502020204030204" pitchFamily="34" charset="0"/>
              </a:rPr>
              <a:t>г</a:t>
            </a:r>
            <a:endParaRPr lang="ru-RU" sz="1800" dirty="0"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defRPr/>
            </a:pPr>
            <a:r>
              <a:rPr lang="ru-RU" sz="1800" dirty="0">
                <a:latin typeface="Calibri Light" panose="020F0302020204030204" pitchFamily="34" charset="0"/>
                <a:cs typeface="Calibri" panose="020F0502020204030204" pitchFamily="34" charset="0"/>
              </a:rPr>
              <a:t>тел.: +380 44 331-15-51</a:t>
            </a:r>
          </a:p>
          <a:p>
            <a:pPr>
              <a:lnSpc>
                <a:spcPct val="100000"/>
              </a:lnSpc>
              <a:defRPr/>
            </a:pPr>
            <a:r>
              <a:rPr lang="ru-RU" sz="1800" dirty="0">
                <a:latin typeface="Calibri Light" panose="020F0302020204030204" pitchFamily="34" charset="0"/>
                <a:cs typeface="Calibri" panose="020F0502020204030204" pitchFamily="34" charset="0"/>
                <a:hlinkClick r:id="rId4"/>
              </a:rPr>
              <a:t>kiev.sales@lekostyle.com</a:t>
            </a:r>
            <a:endParaRPr lang="en-US" sz="1800" dirty="0"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defRPr/>
            </a:pPr>
            <a:r>
              <a:rPr lang="en-US" sz="1800" dirty="0">
                <a:latin typeface="Calibri Light" panose="020F0302020204030204" pitchFamily="34" charset="0"/>
                <a:cs typeface="Calibri" panose="020F0502020204030204" pitchFamily="34" charset="0"/>
              </a:rPr>
              <a:t>www.lekostyle.com.ua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67"/>
          <a:stretch/>
        </p:blipFill>
        <p:spPr>
          <a:xfrm>
            <a:off x="232475" y="179103"/>
            <a:ext cx="823913" cy="735297"/>
          </a:xfrm>
          <a:prstGeom prst="rect">
            <a:avLst/>
          </a:prstGeom>
        </p:spPr>
      </p:pic>
      <p:sp>
        <p:nvSpPr>
          <p:cNvPr id="11" name="Объект 4"/>
          <p:cNvSpPr txBox="1">
            <a:spLocks/>
          </p:cNvSpPr>
          <p:nvPr/>
        </p:nvSpPr>
        <p:spPr>
          <a:xfrm>
            <a:off x="885371" y="1094413"/>
            <a:ext cx="8639629" cy="1043990"/>
          </a:xfrm>
          <a:prstGeom prst="rect">
            <a:avLst/>
          </a:prstGeom>
        </p:spPr>
        <p:txBody>
          <a:bodyPr/>
          <a:lstStyle>
            <a:lvl1pPr marL="0" marR="0" indent="0" algn="l" defTabSz="906876" rtl="0" eaLnBrk="1" fontAlgn="auto" latinLnBrk="0" hangingPunct="1">
              <a:lnSpc>
                <a:spcPct val="100000"/>
              </a:lnSpc>
              <a:spcBef>
                <a:spcPts val="496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447247" rtl="0" eaLnBrk="1" latinLnBrk="0" hangingPunct="1">
              <a:lnSpc>
                <a:spcPct val="100000"/>
              </a:lnSpc>
              <a:spcBef>
                <a:spcPts val="496"/>
              </a:spcBef>
              <a:buSzPct val="100000"/>
              <a:buFontTx/>
              <a:buNone/>
              <a:defRPr sz="2800" b="1" kern="1200" baseline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0" indent="0" algn="l" defTabSz="447247" rtl="0" eaLnBrk="1" latinLnBrk="0" hangingPunct="1">
              <a:lnSpc>
                <a:spcPct val="150000"/>
              </a:lnSpc>
              <a:spcBef>
                <a:spcPts val="496"/>
              </a:spcBef>
              <a:buSzPct val="100000"/>
              <a:buFontTx/>
              <a:buNone/>
              <a:defRPr sz="1003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06876" rtl="0" eaLnBrk="1" latinLnBrk="0" hangingPunct="1">
              <a:lnSpc>
                <a:spcPct val="100000"/>
              </a:lnSpc>
              <a:spcBef>
                <a:spcPts val="496"/>
              </a:spcBef>
              <a:buSzPct val="100000"/>
              <a:buFontTx/>
              <a:buNone/>
              <a:defRPr sz="1800" b="1" kern="120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0" indent="0" algn="l" defTabSz="906876" rtl="0" eaLnBrk="1" latinLnBrk="0" hangingPunct="1">
              <a:lnSpc>
                <a:spcPct val="100000"/>
              </a:lnSpc>
              <a:spcBef>
                <a:spcPts val="496"/>
              </a:spcBef>
              <a:buSzPct val="100000"/>
              <a:buFontTx/>
              <a:buNone/>
              <a:defRPr sz="1200" b="1" kern="1200" baseline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0" indent="0" algn="l" defTabSz="906876" rtl="0" eaLnBrk="1" latinLnBrk="0" hangingPunct="1">
              <a:lnSpc>
                <a:spcPct val="100000"/>
              </a:lnSpc>
              <a:spcBef>
                <a:spcPts val="496"/>
              </a:spcBef>
              <a:buFontTx/>
              <a:buNone/>
              <a:defRPr sz="900" b="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906876" rtl="0" eaLnBrk="1" latinLnBrk="0" hangingPunct="1">
              <a:lnSpc>
                <a:spcPct val="100000"/>
              </a:lnSpc>
              <a:spcBef>
                <a:spcPts val="496"/>
              </a:spcBef>
              <a:buFontTx/>
              <a:buNone/>
              <a:defRPr sz="800" b="0" kern="1200" baseline="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marR="0" indent="0" algn="l" defTabSz="906876" rtl="0" eaLnBrk="1" fontAlgn="auto" latinLnBrk="0" hangingPunct="1">
              <a:lnSpc>
                <a:spcPct val="90000"/>
              </a:lnSpc>
              <a:spcBef>
                <a:spcPts val="496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2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9058" indent="0" algn="l" defTabSz="906876" rtl="0" eaLnBrk="1" latinLnBrk="0" hangingPunct="1">
              <a:lnSpc>
                <a:spcPct val="90000"/>
              </a:lnSpc>
              <a:spcBef>
                <a:spcPts val="496"/>
              </a:spcBef>
              <a:buFont typeface="Arial" panose="020B0604020202020204" pitchFamily="34" charset="0"/>
              <a:buNone/>
              <a:defRPr sz="17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6000" b="1" dirty="0" smtClean="0">
                <a:solidFill>
                  <a:srgbClr val="DF622A"/>
                </a:solidFill>
                <a:latin typeface="Calibri Light" panose="020F0302020204030204" pitchFamily="34" charset="0"/>
              </a:rPr>
              <a:t>Благодарю за внимание!</a:t>
            </a:r>
          </a:p>
        </p:txBody>
      </p:sp>
      <p:sp>
        <p:nvSpPr>
          <p:cNvPr id="3" name="AutoShape 2" descr="http://mail.office.local/?_task=mail&amp;_action=get&amp;_mbox=Sent&amp;_uid=2703&amp;_token=JizNFkE8u8StGf35MawUvq67N6LDyOzg&amp;_part=1.2.3&amp;_embed=1&amp;_mimeclass=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5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14:doors dir="vert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11521787" y="6496050"/>
            <a:ext cx="407988" cy="361950"/>
          </a:xfrm>
        </p:spPr>
        <p:txBody>
          <a:bodyPr/>
          <a:lstStyle/>
          <a:p>
            <a:fld id="{D8D877B3-D348-4611-9BDB-C5374591D951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2493818" y="0"/>
            <a:ext cx="1631373" cy="10944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33" name="Заголовок 32"/>
          <p:cNvSpPr>
            <a:spLocks noGrp="1"/>
          </p:cNvSpPr>
          <p:nvPr>
            <p:ph type="title"/>
          </p:nvPr>
        </p:nvSpPr>
        <p:spPr>
          <a:xfrm>
            <a:off x="4125191" y="1037476"/>
            <a:ext cx="9915868" cy="680344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УСТОЙЧИВОЕ РАЗВИТИЕ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2">
                    <a:lumMod val="75000"/>
                  </a:schemeClr>
                </a:solidFill>
              </a:rPr>
            </a:br>
            <a:endParaRPr lang="en-US" sz="3000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41"/>
          <a:stretch/>
        </p:blipFill>
        <p:spPr>
          <a:xfrm>
            <a:off x="276801" y="236040"/>
            <a:ext cx="823913" cy="8014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714" y="0"/>
            <a:ext cx="4863073" cy="663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42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Content="1"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lu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00" y="1214568"/>
            <a:ext cx="6971083" cy="464738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11521787" y="6496050"/>
            <a:ext cx="407988" cy="361950"/>
          </a:xfrm>
        </p:spPr>
        <p:txBody>
          <a:bodyPr/>
          <a:lstStyle/>
          <a:p>
            <a:fld id="{D8D877B3-D348-4611-9BDB-C5374591D951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2493818" y="0"/>
            <a:ext cx="1631373" cy="10944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33" name="Заголовок 32"/>
          <p:cNvSpPr>
            <a:spLocks noGrp="1"/>
          </p:cNvSpPr>
          <p:nvPr>
            <p:ph type="title"/>
          </p:nvPr>
        </p:nvSpPr>
        <p:spPr>
          <a:xfrm>
            <a:off x="1194955" y="414069"/>
            <a:ext cx="9915868" cy="680344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УСТОЙЧИВОЕ РАЗВИТИЕ</a:t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на примере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LUSH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2">
                    <a:lumMod val="75000"/>
                  </a:schemeClr>
                </a:solidFill>
              </a:rPr>
            </a:br>
            <a:endParaRPr lang="en-US" sz="3000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41"/>
          <a:stretch/>
        </p:blipFill>
        <p:spPr>
          <a:xfrm>
            <a:off x="276801" y="236040"/>
            <a:ext cx="823913" cy="8014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908723" y="1691602"/>
            <a:ext cx="50210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Компания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Lush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разработала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уникальную натуральную основу для производства мыла без добавления пальмового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масла (основа их мыла масла семейства Крестоцветных)</a:t>
            </a:r>
          </a:p>
          <a:p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Причиной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такого шага стала массовая вырубка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джунглей,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приводящая к гибели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орангутангов</a:t>
            </a:r>
          </a:p>
          <a:p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Во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многих странах была проведена кампания «Смойте с рук пальмовое масло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60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Content="1"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11521787" y="6496050"/>
            <a:ext cx="407988" cy="361950"/>
          </a:xfrm>
        </p:spPr>
        <p:txBody>
          <a:bodyPr/>
          <a:lstStyle/>
          <a:p>
            <a:fld id="{D8D877B3-D348-4611-9BDB-C5374591D951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2493818" y="0"/>
            <a:ext cx="1631373" cy="10944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33" name="Заголовок 32"/>
          <p:cNvSpPr>
            <a:spLocks noGrp="1"/>
          </p:cNvSpPr>
          <p:nvPr>
            <p:ph type="title"/>
          </p:nvPr>
        </p:nvSpPr>
        <p:spPr>
          <a:xfrm>
            <a:off x="1194955" y="414069"/>
            <a:ext cx="9915868" cy="680344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Семейство 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Крестоцветных (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</a:rPr>
              <a:t>Cruciferae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) или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Капустных 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</a:rPr>
              <a:t>Brassicaceae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культурные растения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2">
                    <a:lumMod val="75000"/>
                  </a:schemeClr>
                </a:solidFill>
              </a:rPr>
            </a:br>
            <a:endParaRPr lang="en-US" sz="3000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41"/>
          <a:stretch/>
        </p:blipFill>
        <p:spPr>
          <a:xfrm>
            <a:off x="276801" y="236040"/>
            <a:ext cx="823913" cy="8014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4" y="1508483"/>
            <a:ext cx="6000576" cy="45004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6531" y="1094413"/>
            <a:ext cx="2855469" cy="231240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6246" y="4465590"/>
            <a:ext cx="2921525" cy="203046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460672" y="333603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В Древней Греции Пифагор писал: </a:t>
            </a:r>
            <a:r>
              <a:rPr lang="ru-RU" b="1" dirty="0" smtClean="0"/>
              <a:t>«Капуста </a:t>
            </a:r>
            <a:r>
              <a:rPr lang="ru-RU" b="1" dirty="0"/>
              <a:t>представляет </a:t>
            </a:r>
            <a:r>
              <a:rPr lang="ru-RU" b="1" dirty="0" smtClean="0"/>
              <a:t>из </a:t>
            </a:r>
            <a:r>
              <a:rPr lang="ru-RU" b="1" dirty="0"/>
              <a:t>себя овощ, который постоянно поддерживает бодрость и веселое, спокойное настроение </a:t>
            </a:r>
            <a:r>
              <a:rPr lang="ru-RU" b="1" dirty="0" smtClean="0"/>
              <a:t>духа»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4340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Content="1"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11521787" y="6496050"/>
            <a:ext cx="407988" cy="361950"/>
          </a:xfrm>
        </p:spPr>
        <p:txBody>
          <a:bodyPr/>
          <a:lstStyle/>
          <a:p>
            <a:fld id="{D8D877B3-D348-4611-9BDB-C5374591D951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2493818" y="0"/>
            <a:ext cx="1631373" cy="10944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33" name="Заголовок 32"/>
          <p:cNvSpPr>
            <a:spLocks noGrp="1"/>
          </p:cNvSpPr>
          <p:nvPr>
            <p:ph type="title"/>
          </p:nvPr>
        </p:nvSpPr>
        <p:spPr>
          <a:xfrm>
            <a:off x="1194955" y="414069"/>
            <a:ext cx="9915868" cy="680344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Семейство 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Крестоцветных (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</a:rPr>
              <a:t>Cruciferae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) или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Капустных 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</a:rPr>
              <a:t>Brassicaceae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культурные растения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2">
                    <a:lumMod val="75000"/>
                  </a:schemeClr>
                </a:solidFill>
              </a:rPr>
            </a:br>
            <a:endParaRPr lang="en-US" sz="3000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41"/>
          <a:stretch/>
        </p:blipFill>
        <p:spPr>
          <a:xfrm>
            <a:off x="276801" y="236040"/>
            <a:ext cx="823913" cy="801436"/>
          </a:xfrm>
          <a:prstGeom prst="rect">
            <a:avLst/>
          </a:prstGeom>
        </p:spPr>
      </p:pic>
      <p:pic>
        <p:nvPicPr>
          <p:cNvPr id="15" name="Picture 4" descr="Ð§ÑÐ¾ ÑÐ°ÐºÐ¾Ðµ ÐÐ½Ð´Ð¾Ð» 3 ÐÐ°ÑÐ±Ð¸Ð½Ð¾Ð»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890" y="2260373"/>
            <a:ext cx="2585130" cy="193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Ð¡ÑÐ»ÑÑÐ¾ÑÐ°ÑÐ°Ð½ Ð¿ÑÐ¾ÑÐ¸Ð² ÑÐ°ÐºÐ° Ð¶ÐµÐ»ÑÐ´ÐºÐ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43" y="1708311"/>
            <a:ext cx="2317200" cy="15448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96000" y="170831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accent6"/>
                </a:solidFill>
              </a:rPr>
              <a:t>Индол-3-карбинол</a:t>
            </a:r>
            <a:endParaRPr lang="ru-RU" b="1" dirty="0">
              <a:solidFill>
                <a:schemeClr val="accent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14823" y="2116051"/>
            <a:ext cx="65069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/>
                </a:solidFill>
              </a:rPr>
              <a:t>для профилактики гормонозависимых </a:t>
            </a:r>
            <a:r>
              <a:rPr lang="ru-RU" b="1" dirty="0" smtClean="0">
                <a:solidFill>
                  <a:schemeClr val="accent6"/>
                </a:solidFill>
              </a:rPr>
              <a:t>образований, </a:t>
            </a:r>
            <a:r>
              <a:rPr lang="ru-RU" b="1" dirty="0">
                <a:solidFill>
                  <a:schemeClr val="accent6"/>
                </a:solidFill>
              </a:rPr>
              <a:t>таких как рак молочной железы, яичника и простаты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14822" y="2809518"/>
            <a:ext cx="67580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/>
                </a:solidFill>
              </a:rPr>
              <a:t>предотвращает паталогическое преобразование женского полового гормона – эстрогена, </a:t>
            </a:r>
          </a:p>
          <a:p>
            <a:r>
              <a:rPr lang="ru-RU" b="1" dirty="0">
                <a:solidFill>
                  <a:schemeClr val="accent6"/>
                </a:solidFill>
              </a:rPr>
              <a:t>блокирует образование 16-С-гидроксиэстрона, который вызывает неуправляемые пролиферативные процессы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462" y="4880507"/>
            <a:ext cx="2359356" cy="9693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0714" y="4317029"/>
            <a:ext cx="2054530" cy="615749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6152889" y="4199221"/>
            <a:ext cx="1844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chemeClr val="accent6"/>
                </a:solidFill>
              </a:rPr>
              <a:t>Сульфорафан</a:t>
            </a:r>
            <a:endParaRPr lang="ru-RU" b="1" dirty="0">
              <a:solidFill>
                <a:schemeClr val="accent6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55244" y="4759602"/>
            <a:ext cx="86960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chemeClr val="accent6"/>
                </a:solidFill>
              </a:rPr>
              <a:t>глюкорафанин</a:t>
            </a:r>
            <a:r>
              <a:rPr lang="ru-RU" b="1" dirty="0" smtClean="0">
                <a:solidFill>
                  <a:schemeClr val="accent6"/>
                </a:solidFill>
              </a:rPr>
              <a:t>  </a:t>
            </a:r>
            <a:r>
              <a:rPr lang="ru-RU" b="1" dirty="0">
                <a:solidFill>
                  <a:schemeClr val="accent6"/>
                </a:solidFill>
              </a:rPr>
              <a:t>превращается в </a:t>
            </a:r>
            <a:r>
              <a:rPr lang="ru-RU" b="1" dirty="0" err="1">
                <a:solidFill>
                  <a:schemeClr val="accent6"/>
                </a:solidFill>
              </a:rPr>
              <a:t>сульфорафан</a:t>
            </a:r>
            <a:r>
              <a:rPr lang="ru-RU" b="1" dirty="0">
                <a:solidFill>
                  <a:schemeClr val="accent6"/>
                </a:solidFill>
              </a:rPr>
              <a:t> во время </a:t>
            </a:r>
            <a:r>
              <a:rPr lang="ru-RU" b="1" dirty="0" smtClean="0">
                <a:solidFill>
                  <a:schemeClr val="accent6"/>
                </a:solidFill>
              </a:rPr>
              <a:t>пережёвывания</a:t>
            </a:r>
          </a:p>
          <a:p>
            <a:endParaRPr lang="ru-RU" b="1" dirty="0" smtClean="0">
              <a:solidFill>
                <a:schemeClr val="accent6"/>
              </a:solidFill>
            </a:endParaRPr>
          </a:p>
          <a:p>
            <a:r>
              <a:rPr lang="ru-RU" b="1" dirty="0" smtClean="0">
                <a:solidFill>
                  <a:schemeClr val="accent6"/>
                </a:solidFill>
              </a:rPr>
              <a:t>чемпионом </a:t>
            </a:r>
            <a:r>
              <a:rPr lang="ru-RU" b="1" dirty="0">
                <a:solidFill>
                  <a:schemeClr val="accent6"/>
                </a:solidFill>
              </a:rPr>
              <a:t>по содержанию </a:t>
            </a:r>
            <a:r>
              <a:rPr lang="ru-RU" b="1" dirty="0" err="1">
                <a:solidFill>
                  <a:schemeClr val="accent6"/>
                </a:solidFill>
              </a:rPr>
              <a:t>глюкорафанина</a:t>
            </a:r>
            <a:r>
              <a:rPr lang="ru-RU" b="1" dirty="0">
                <a:solidFill>
                  <a:schemeClr val="accent6"/>
                </a:solidFill>
              </a:rPr>
              <a:t> является капуста брокколи </a:t>
            </a:r>
            <a:endParaRPr lang="ru-RU" b="1" dirty="0" smtClean="0">
              <a:solidFill>
                <a:schemeClr val="accent6"/>
              </a:solidFill>
            </a:endParaRPr>
          </a:p>
          <a:p>
            <a:endParaRPr lang="ru-RU" b="1" dirty="0">
              <a:solidFill>
                <a:schemeClr val="accent6"/>
              </a:solidFill>
            </a:endParaRPr>
          </a:p>
          <a:p>
            <a:r>
              <a:rPr lang="ru-RU" b="1" dirty="0" smtClean="0">
                <a:solidFill>
                  <a:schemeClr val="accent6"/>
                </a:solidFill>
              </a:rPr>
              <a:t>немного </a:t>
            </a:r>
            <a:r>
              <a:rPr lang="ru-RU" b="1" dirty="0">
                <a:solidFill>
                  <a:schemeClr val="accent6"/>
                </a:solidFill>
              </a:rPr>
              <a:t>меньше </a:t>
            </a:r>
            <a:r>
              <a:rPr lang="ru-RU" b="1" dirty="0" err="1">
                <a:solidFill>
                  <a:schemeClr val="accent6"/>
                </a:solidFill>
              </a:rPr>
              <a:t>глюкорафанина</a:t>
            </a:r>
            <a:r>
              <a:rPr lang="ru-RU" b="1" dirty="0">
                <a:solidFill>
                  <a:schemeClr val="accent6"/>
                </a:solidFill>
              </a:rPr>
              <a:t> в цветной капусте и в руккола и обычной репе</a:t>
            </a:r>
          </a:p>
        </p:txBody>
      </p:sp>
    </p:spTree>
    <p:extLst>
      <p:ext uri="{BB962C8B-B14F-4D97-AF65-F5344CB8AC3E}">
        <p14:creationId xmlns:p14="http://schemas.microsoft.com/office/powerpoint/2010/main" val="24772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Content="1"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1781" y="1323815"/>
            <a:ext cx="2944696" cy="269301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11521787" y="6496050"/>
            <a:ext cx="407988" cy="361950"/>
          </a:xfrm>
        </p:spPr>
        <p:txBody>
          <a:bodyPr/>
          <a:lstStyle/>
          <a:p>
            <a:fld id="{D8D877B3-D348-4611-9BDB-C5374591D951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2493818" y="0"/>
            <a:ext cx="1631373" cy="10944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33" name="Заголовок 32"/>
          <p:cNvSpPr>
            <a:spLocks noGrp="1"/>
          </p:cNvSpPr>
          <p:nvPr>
            <p:ph type="title"/>
          </p:nvPr>
        </p:nvSpPr>
        <p:spPr>
          <a:xfrm>
            <a:off x="1194955" y="414069"/>
            <a:ext cx="9915868" cy="680344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Семейство 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Крестоцветных (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</a:rPr>
              <a:t>Cruciferae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) или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Капустных 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</a:rPr>
              <a:t>Brassicaceae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</a:rPr>
              <a:t>сортые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растения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2">
                    <a:lumMod val="75000"/>
                  </a:schemeClr>
                </a:solidFill>
              </a:rPr>
            </a:br>
            <a:endParaRPr lang="en-US" sz="3000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41"/>
          <a:stretch/>
        </p:blipFill>
        <p:spPr>
          <a:xfrm>
            <a:off x="276801" y="236040"/>
            <a:ext cx="823913" cy="8014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714" y="1826476"/>
            <a:ext cx="3389643" cy="466957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074" name="Picture 2" descr="Capsella bursa pastoris 1 beentre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80126">
            <a:off x="3105554" y="3230686"/>
            <a:ext cx="3606594" cy="270043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63091" y="1323816"/>
            <a:ext cx="2864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Capsélla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búrsa-pastóris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22727" y="4641196"/>
            <a:ext cx="33718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листья молодого растения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весной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богаты витаминами</a:t>
            </a:r>
          </a:p>
        </p:txBody>
      </p:sp>
    </p:spTree>
    <p:extLst>
      <p:ext uri="{BB962C8B-B14F-4D97-AF65-F5344CB8AC3E}">
        <p14:creationId xmlns:p14="http://schemas.microsoft.com/office/powerpoint/2010/main" val="224467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Content="1"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11521787" y="6496050"/>
            <a:ext cx="407988" cy="361950"/>
          </a:xfrm>
        </p:spPr>
        <p:txBody>
          <a:bodyPr/>
          <a:lstStyle/>
          <a:p>
            <a:fld id="{D8D877B3-D348-4611-9BDB-C5374591D951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2493818" y="0"/>
            <a:ext cx="1631373" cy="10944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33" name="Заголовок 32"/>
          <p:cNvSpPr>
            <a:spLocks noGrp="1"/>
          </p:cNvSpPr>
          <p:nvPr>
            <p:ph type="title"/>
          </p:nvPr>
        </p:nvSpPr>
        <p:spPr>
          <a:xfrm>
            <a:off x="1194955" y="414069"/>
            <a:ext cx="9915868" cy="680344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Семейство 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Крестоцветных (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</a:rPr>
              <a:t>Cruciferae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) или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Капустных 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ru-RU" sz="3200" dirty="0" err="1">
                <a:solidFill>
                  <a:schemeClr val="accent2">
                    <a:lumMod val="75000"/>
                  </a:schemeClr>
                </a:solidFill>
              </a:rPr>
              <a:t>Brassicaceae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масличные культуры</a:t>
            </a:r>
            <a:endParaRPr lang="en-US" sz="3000" dirty="0">
              <a:solidFill>
                <a:schemeClr val="accent2">
                  <a:lumMod val="75000"/>
                </a:scheme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41"/>
          <a:stretch/>
        </p:blipFill>
        <p:spPr>
          <a:xfrm>
            <a:off x="276801" y="236040"/>
            <a:ext cx="823913" cy="8014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801" y="1359858"/>
            <a:ext cx="3848390" cy="2882017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43" y="1590773"/>
            <a:ext cx="2639044" cy="247488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2" t="10143" r="8500" b="5000"/>
          <a:stretch/>
        </p:blipFill>
        <p:spPr>
          <a:xfrm>
            <a:off x="4125188" y="3601027"/>
            <a:ext cx="4398323" cy="294710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89521">
            <a:off x="639725" y="4597361"/>
            <a:ext cx="2442655" cy="195412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372809" y="3059709"/>
            <a:ext cx="1903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RAPESEED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6"/>
                </a:solidFill>
              </a:rPr>
              <a:t>OIL</a:t>
            </a:r>
            <a:endParaRPr lang="ru-RU" b="1" dirty="0">
              <a:solidFill>
                <a:schemeClr val="accent6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81514" y="4241875"/>
            <a:ext cx="2027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C</a:t>
            </a:r>
            <a:r>
              <a:rPr lang="ru-RU" b="1" dirty="0" smtClean="0">
                <a:solidFill>
                  <a:schemeClr val="accent6"/>
                </a:solidFill>
              </a:rPr>
              <a:t>А</a:t>
            </a:r>
            <a:r>
              <a:rPr lang="en-US" b="1" dirty="0" smtClean="0">
                <a:solidFill>
                  <a:schemeClr val="accent6"/>
                </a:solidFill>
              </a:rPr>
              <a:t>MELINA OIL</a:t>
            </a:r>
            <a:endParaRPr lang="ru-RU" b="1" dirty="0">
              <a:solidFill>
                <a:schemeClr val="accent6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782284" y="4106179"/>
            <a:ext cx="1646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CRAMBE OIL</a:t>
            </a:r>
            <a:endParaRPr lang="ru-RU" b="1" dirty="0">
              <a:solidFill>
                <a:schemeClr val="accent6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57189" y="4376428"/>
            <a:ext cx="2171700" cy="21717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4897404" y="1876066"/>
            <a:ext cx="2463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MUSTARD SEED OIL</a:t>
            </a:r>
            <a:endParaRPr lang="ru-RU" b="1" dirty="0">
              <a:solidFill>
                <a:schemeClr val="accent6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49014" y="1508482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BROCCOLISEED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6"/>
                </a:solidFill>
              </a:rPr>
              <a:t>OIL</a:t>
            </a:r>
            <a:endParaRPr lang="ru-RU" b="1" dirty="0">
              <a:solidFill>
                <a:schemeClr val="accent6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771255" y="1323816"/>
            <a:ext cx="3420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ISATIS TINCTORIA SEED OIL </a:t>
            </a:r>
            <a:endParaRPr lang="ru-RU" b="1" dirty="0">
              <a:solidFill>
                <a:schemeClr val="accent6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47923" y="1286148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6"/>
                </a:solidFill>
                <a:latin typeface="Arial" panose="020B0604020202020204" pitchFamily="34" charset="0"/>
              </a:rPr>
              <a:t>003-743 </a:t>
            </a:r>
            <a:endParaRPr lang="ru-RU" b="1" dirty="0">
              <a:solidFill>
                <a:schemeClr val="accent6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42694" y="1633054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6"/>
                </a:solidFill>
              </a:rPr>
              <a:t>004-860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720458" y="3998202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6"/>
                </a:solidFill>
              </a:rPr>
              <a:t>015-091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718192" y="2784039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6"/>
                </a:solidFill>
              </a:rPr>
              <a:t>012-474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9782284" y="1037476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6"/>
                </a:solidFill>
              </a:rPr>
              <a:t> 010-437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0052307" y="3871972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6"/>
                </a:solidFill>
              </a:rPr>
              <a:t>019-509</a:t>
            </a:r>
          </a:p>
        </p:txBody>
      </p:sp>
    </p:spTree>
    <p:extLst>
      <p:ext uri="{BB962C8B-B14F-4D97-AF65-F5344CB8AC3E}">
        <p14:creationId xmlns:p14="http://schemas.microsoft.com/office/powerpoint/2010/main" val="374421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Content="1"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11521787" y="6496050"/>
            <a:ext cx="407988" cy="361950"/>
          </a:xfrm>
        </p:spPr>
        <p:txBody>
          <a:bodyPr/>
          <a:lstStyle/>
          <a:p>
            <a:fld id="{D8D877B3-D348-4611-9BDB-C5374591D951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2493818" y="0"/>
            <a:ext cx="1631373" cy="10944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33" name="Заголовок 32"/>
          <p:cNvSpPr>
            <a:spLocks noGrp="1"/>
          </p:cNvSpPr>
          <p:nvPr>
            <p:ph type="title"/>
          </p:nvPr>
        </p:nvSpPr>
        <p:spPr>
          <a:xfrm>
            <a:off x="1194955" y="414069"/>
            <a:ext cx="9915868" cy="680344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РАПСОВОЕ МАСЛО 012-474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(рафинированное, пищевое)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41"/>
          <a:stretch/>
        </p:blipFill>
        <p:spPr>
          <a:xfrm>
            <a:off x="276801" y="236040"/>
            <a:ext cx="823913" cy="80143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171" y="1273629"/>
            <a:ext cx="6963228" cy="5222421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0" name="Прямоугольник 19"/>
          <p:cNvSpPr/>
          <p:nvPr/>
        </p:nvSpPr>
        <p:spPr>
          <a:xfrm>
            <a:off x="6321024" y="2015066"/>
            <a:ext cx="540475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Канола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(англ.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Canadian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Oil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Low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Acid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канадское масло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пониженной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кислотности»)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—,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канадские сорта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рапса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Brassica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napus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) и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сурепицы 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Brassica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campestris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), семена которых характеризуются пониженным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содержанием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эруковой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кислоты </a:t>
            </a:r>
          </a:p>
        </p:txBody>
      </p:sp>
    </p:spTree>
    <p:extLst>
      <p:ext uri="{BB962C8B-B14F-4D97-AF65-F5344CB8AC3E}">
        <p14:creationId xmlns:p14="http://schemas.microsoft.com/office/powerpoint/2010/main" val="219647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Content="1"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ain">
  <a:themeElements>
    <a:clrScheme name="Другая 1">
      <a:dk1>
        <a:srgbClr val="000000"/>
      </a:dk1>
      <a:lt1>
        <a:srgbClr val="FFFFFF"/>
      </a:lt1>
      <a:dk2>
        <a:srgbClr val="7A5B58"/>
      </a:dk2>
      <a:lt2>
        <a:srgbClr val="E7E6E6"/>
      </a:lt2>
      <a:accent1>
        <a:srgbClr val="DF622A"/>
      </a:accent1>
      <a:accent2>
        <a:srgbClr val="EB9C79"/>
      </a:accent2>
      <a:accent3>
        <a:srgbClr val="E37645"/>
      </a:accent3>
      <a:accent4>
        <a:srgbClr val="EF9440"/>
      </a:accent4>
      <a:accent5>
        <a:srgbClr val="F99A40"/>
      </a:accent5>
      <a:accent6>
        <a:srgbClr val="DF642D"/>
      </a:accent6>
      <a:hlink>
        <a:srgbClr val="48A1FA"/>
      </a:hlink>
      <a:folHlink>
        <a:srgbClr val="C490AA"/>
      </a:folHlink>
    </a:clrScheme>
    <a:fontScheme name="Montserrat_Roboto">
      <a:majorFont>
        <a:latin typeface="Montserrat-Bold"/>
        <a:ea typeface=""/>
        <a:cs typeface=""/>
      </a:majorFont>
      <a:minorFont>
        <a:latin typeface="Roboto"/>
        <a:ea typeface=""/>
        <a:cs typeface=""/>
      </a:minorFont>
    </a:fontScheme>
    <a:fmtScheme name="Дымчатое стекло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noFill/>
        <a:ln>
          <a:solidFill>
            <a:schemeClr val="tx1"/>
          </a:solidFill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Basic" id="{E1943ED4-74EF-4F8C-B10E-AE5D64934FE9}" vid="{0DB25F52-A022-425B-980A-12999671369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20485</TotalTime>
  <Words>820</Words>
  <Application>Microsoft Office PowerPoint</Application>
  <PresentationFormat>Широкоэкранный</PresentationFormat>
  <Paragraphs>200</Paragraphs>
  <Slides>22</Slides>
  <Notes>22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5" baseType="lpstr">
      <vt:lpstr>Arial</vt:lpstr>
      <vt:lpstr>Calibri</vt:lpstr>
      <vt:lpstr>Calibri Light</vt:lpstr>
      <vt:lpstr>Helvetica</vt:lpstr>
      <vt:lpstr>inherit</vt:lpstr>
      <vt:lpstr>Montserrat-Bold</vt:lpstr>
      <vt:lpstr>Myriad Arabic</vt:lpstr>
      <vt:lpstr>Myriad Pro</vt:lpstr>
      <vt:lpstr>Open Sans</vt:lpstr>
      <vt:lpstr>Roboto</vt:lpstr>
      <vt:lpstr>Times New Roman</vt:lpstr>
      <vt:lpstr>1_Main</vt:lpstr>
      <vt:lpstr>Лист</vt:lpstr>
      <vt:lpstr>Презентация PowerPoint</vt:lpstr>
      <vt:lpstr>УСТОЙЧИВОЕ РАЗВИТИЕ </vt:lpstr>
      <vt:lpstr>УСТОЙЧИВОЕ РАЗВИТИЕ </vt:lpstr>
      <vt:lpstr>УСТОЙЧИВОЕ РАЗВИТИЕ на примере LUSH </vt:lpstr>
      <vt:lpstr>Семейство Крестоцветных (Cruciferae) или Капустных (Brassicaceae) культурные растения </vt:lpstr>
      <vt:lpstr>Семейство Крестоцветных (Cruciferae) или Капустных (Brassicaceae) культурные растения </vt:lpstr>
      <vt:lpstr>Семейство Крестоцветных (Cruciferae) или Капустных (Brassicaceae) сортые растения </vt:lpstr>
      <vt:lpstr>Семейство Крестоцветных (Cruciferae) или Капустных (Brassicaceae) масличные культуры</vt:lpstr>
      <vt:lpstr>РАПСОВОЕ МАСЛО 012-474   (рафинированное, пищевое) </vt:lpstr>
      <vt:lpstr>РЫЖИКА МАСЛО  015-091  (не рафинированное, пищевое)</vt:lpstr>
      <vt:lpstr>ГОРЧИЦЫ МАСЛО 004-860  (не рафинированное)</vt:lpstr>
      <vt:lpstr>PRODUCT SPECIFICATION </vt:lpstr>
      <vt:lpstr>МАСЛО КРАМБЕ 019-509 абиссинской горчицы (рафинированое)</vt:lpstr>
      <vt:lpstr>Брокколи масло 003-743   </vt:lpstr>
      <vt:lpstr>Усьмы масло (вайда красильная)</vt:lpstr>
      <vt:lpstr>Тарамиры масло это не масло усьмы</vt:lpstr>
      <vt:lpstr>PRODUCT SPECIFICATION  </vt:lpstr>
      <vt:lpstr>Если мы говорим маслах семейства Крестоцветные в косметике, то это о волосах </vt:lpstr>
      <vt:lpstr>Если мы говорим маслах семейства Крестоцветные в косметике, то это о коже</vt:lpstr>
      <vt:lpstr>Если мы говорим семействе Крестоцветные в косметике, то это о нутрицевтике</vt:lpstr>
      <vt:lpstr>МАСКА ДЛЯ ВОЛОС  «SUSTAINABLE DEVELOPMENT»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vlasova</dc:creator>
  <cp:lastModifiedBy>Илья Иванов</cp:lastModifiedBy>
  <cp:revision>1588</cp:revision>
  <dcterms:created xsi:type="dcterms:W3CDTF">2016-02-06T19:59:13Z</dcterms:created>
  <dcterms:modified xsi:type="dcterms:W3CDTF">2019-09-18T04:03:31Z</dcterms:modified>
</cp:coreProperties>
</file>